
<file path=[Content_Types].xml><?xml version="1.0" encoding="utf-8"?>
<Types xmlns="http://schemas.openxmlformats.org/package/2006/content-types">
  <Default Extension="jpeg" ContentType="image/jpeg"/>
  <Default Extension="mov" ContentType="video/quicktime"/>
  <Default Extension="mp4" ContentType="video/mp4"/>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19"/>
  </p:notesMasterIdLst>
  <p:sldIdLst>
    <p:sldId id="256" r:id="rId5"/>
    <p:sldId id="257" r:id="rId6"/>
    <p:sldId id="258" r:id="rId7"/>
    <p:sldId id="261" r:id="rId8"/>
    <p:sldId id="269" r:id="rId9"/>
    <p:sldId id="259" r:id="rId10"/>
    <p:sldId id="266" r:id="rId11"/>
    <p:sldId id="267" r:id="rId12"/>
    <p:sldId id="265" r:id="rId13"/>
    <p:sldId id="260" r:id="rId14"/>
    <p:sldId id="263" r:id="rId15"/>
    <p:sldId id="268" r:id="rId16"/>
    <p:sldId id="262" r:id="rId17"/>
    <p:sldId id="264"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67B9"/>
    <a:srgbClr val="061A5B"/>
    <a:srgbClr val="09268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15EE5CC-EC6C-435F-BA53-871482892AEB}" v="110" dt="2023-04-27T10:07:50.7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7817" autoAdjust="0"/>
  </p:normalViewPr>
  <p:slideViewPr>
    <p:cSldViewPr snapToGrid="0">
      <p:cViewPr varScale="1">
        <p:scale>
          <a:sx n="56" d="100"/>
          <a:sy n="56" d="100"/>
        </p:scale>
        <p:origin x="104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7280755-B3E8-4907-B219-730689F22DB3}" type="datetimeFigureOut">
              <a:t>8/9/2025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6FB2A8-B8FA-458F-BBC2-1FBEB5161A65}" type="slidenum">
              <a:t>‹#›</a:t>
            </a:fld>
            <a:endParaRPr lang="en-US"/>
          </a:p>
        </p:txBody>
      </p:sp>
    </p:spTree>
    <p:extLst>
      <p:ext uri="{BB962C8B-B14F-4D97-AF65-F5344CB8AC3E}">
        <p14:creationId xmlns:p14="http://schemas.microsoft.com/office/powerpoint/2010/main" val="28686613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46FB2A8-B8FA-458F-BBC2-1FBEB5161A65}" type="slidenum">
              <a:rPr lang="en-GB"/>
              <a:t>2</a:t>
            </a:fld>
            <a:endParaRPr lang="en-GB"/>
          </a:p>
        </p:txBody>
      </p:sp>
    </p:spTree>
    <p:extLst>
      <p:ext uri="{BB962C8B-B14F-4D97-AF65-F5344CB8AC3E}">
        <p14:creationId xmlns:p14="http://schemas.microsoft.com/office/powerpoint/2010/main" val="137436625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Using a Yagi Calculator, we built the antenna and tuned the measurements to a specific frequency in order to properly amplify our signal. We bought a parachute online but after rigorous testing and calculations, we realized the surface area had to be reduced to increase the final descent rate. At our regional launch, our parachute cords got tangled, stopping it from fully deploying. We made amendments by shortening the length which led to yesterday's successful launch. </a:t>
            </a:r>
          </a:p>
        </p:txBody>
      </p:sp>
      <p:sp>
        <p:nvSpPr>
          <p:cNvPr id="4" name="Slide Number Placeholder 3"/>
          <p:cNvSpPr>
            <a:spLocks noGrp="1"/>
          </p:cNvSpPr>
          <p:nvPr>
            <p:ph type="sldNum" sz="quarter" idx="5"/>
          </p:nvPr>
        </p:nvSpPr>
        <p:spPr/>
        <p:txBody>
          <a:bodyPr/>
          <a:lstStyle/>
          <a:p>
            <a:fld id="{D46FB2A8-B8FA-458F-BBC2-1FBEB5161A65}" type="slidenum">
              <a:t>4</a:t>
            </a:fld>
            <a:endParaRPr lang="en-US"/>
          </a:p>
        </p:txBody>
      </p:sp>
    </p:spTree>
    <p:extLst>
      <p:ext uri="{BB962C8B-B14F-4D97-AF65-F5344CB8AC3E}">
        <p14:creationId xmlns:p14="http://schemas.microsoft.com/office/powerpoint/2010/main" val="16989333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ea typeface="Calibri"/>
              <a:cs typeface="Calibri"/>
            </a:endParaRPr>
          </a:p>
        </p:txBody>
      </p:sp>
      <p:sp>
        <p:nvSpPr>
          <p:cNvPr id="4" name="Slide Number Placeholder 3"/>
          <p:cNvSpPr>
            <a:spLocks noGrp="1"/>
          </p:cNvSpPr>
          <p:nvPr>
            <p:ph type="sldNum" sz="quarter" idx="5"/>
          </p:nvPr>
        </p:nvSpPr>
        <p:spPr/>
        <p:txBody>
          <a:bodyPr/>
          <a:lstStyle/>
          <a:p>
            <a:fld id="{D46FB2A8-B8FA-458F-BBC2-1FBEB5161A65}" type="slidenum">
              <a:rPr lang="en-GB"/>
              <a:t>5</a:t>
            </a:fld>
            <a:endParaRPr lang="en-GB"/>
          </a:p>
        </p:txBody>
      </p:sp>
    </p:spTree>
    <p:extLst>
      <p:ext uri="{BB962C8B-B14F-4D97-AF65-F5344CB8AC3E}">
        <p14:creationId xmlns:p14="http://schemas.microsoft.com/office/powerpoint/2010/main" val="2168204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GB" dirty="0"/>
              <a:t>Using python we created a GUI and implemented matplotlib to create animated graphs which show how the data progresses over time.</a:t>
            </a:r>
          </a:p>
          <a:p>
            <a:pPr rtl="0"/>
            <a:r>
              <a:rPr lang="en-GB" dirty="0"/>
              <a:t> </a:t>
            </a:r>
          </a:p>
          <a:p>
            <a:pPr rtl="0"/>
            <a:r>
              <a:rPr lang="en-GB" dirty="0"/>
              <a:t>The values of the csv file containing our experimental data is indexed into arrays - the mean is then calculated to account for noise - and these are passed through the habitability function.</a:t>
            </a:r>
          </a:p>
          <a:p>
            <a:pPr rtl="0"/>
            <a:r>
              <a:rPr lang="en-GB" dirty="0"/>
              <a:t> </a:t>
            </a:r>
          </a:p>
          <a:p>
            <a:pPr rtl="0"/>
            <a:r>
              <a:rPr lang="en-GB" dirty="0"/>
              <a:t>If the mean values are in accordance with the parameters we’ve set - the function returns habitable. For example, one of our parameters is the Armstrong limit (18,000m) above which the altitude is too high to support human life.</a:t>
            </a:r>
          </a:p>
          <a:p>
            <a:pPr rtl="0"/>
            <a:r>
              <a:rPr lang="en-GB" dirty="0"/>
              <a:t> </a:t>
            </a:r>
          </a:p>
          <a:p>
            <a:pPr rtl="0"/>
            <a:r>
              <a:rPr lang="en-GB" dirty="0"/>
              <a:t>We also created a mobile app which displays our graphs, along with key data about them such as the mean and range.</a:t>
            </a:r>
          </a:p>
          <a:p>
            <a:pPr rtl="0"/>
            <a:r>
              <a:rPr lang="en-GB" dirty="0"/>
              <a:t> </a:t>
            </a:r>
          </a:p>
          <a:p>
            <a:pPr rtl="0"/>
            <a:r>
              <a:rPr lang="en-GB" dirty="0"/>
              <a:t>Furthermore, it includes side by side comparisons of CO2 concentrations in York, Chelmsford and London.</a:t>
            </a:r>
          </a:p>
          <a:p>
            <a:pPr rtl="0"/>
            <a:r>
              <a:rPr lang="en-GB" dirty="0"/>
              <a:t> </a:t>
            </a:r>
          </a:p>
          <a:p>
            <a:pPr rtl="0"/>
            <a:r>
              <a:rPr lang="en-GB" dirty="0"/>
              <a:t>The app was created using java script and react native and supports iOS, android and web usage. With further development the app could be adapted to act as a platform for </a:t>
            </a:r>
            <a:r>
              <a:rPr lang="en-GB" dirty="0" err="1"/>
              <a:t>cansat</a:t>
            </a:r>
            <a:r>
              <a:rPr lang="en-GB" dirty="0"/>
              <a:t> teams across the country to share and use data - increasing the sophistication and scope of future projects.</a:t>
            </a:r>
          </a:p>
          <a:p>
            <a:pPr rtl="0"/>
            <a:r>
              <a:rPr lang="en-GB" dirty="0"/>
              <a:t> </a:t>
            </a:r>
          </a:p>
          <a:p>
            <a:pPr rtl="0"/>
            <a:r>
              <a:rPr lang="en-GB" dirty="0"/>
              <a:t>This app could also be shared with the general public, in an effort to make data on air quality more accessible.</a:t>
            </a:r>
          </a:p>
          <a:p>
            <a:endParaRPr lang="en-GB" dirty="0"/>
          </a:p>
        </p:txBody>
      </p:sp>
      <p:sp>
        <p:nvSpPr>
          <p:cNvPr id="4" name="Slide Number Placeholder 3"/>
          <p:cNvSpPr>
            <a:spLocks noGrp="1"/>
          </p:cNvSpPr>
          <p:nvPr>
            <p:ph type="sldNum" sz="quarter" idx="5"/>
          </p:nvPr>
        </p:nvSpPr>
        <p:spPr/>
        <p:txBody>
          <a:bodyPr/>
          <a:lstStyle/>
          <a:p>
            <a:fld id="{D46FB2A8-B8FA-458F-BBC2-1FBEB5161A65}" type="slidenum">
              <a:rPr lang="en-GB" smtClean="0"/>
              <a:t>10</a:t>
            </a:fld>
            <a:endParaRPr lang="en-GB"/>
          </a:p>
        </p:txBody>
      </p:sp>
    </p:spTree>
    <p:extLst>
      <p:ext uri="{BB962C8B-B14F-4D97-AF65-F5344CB8AC3E}">
        <p14:creationId xmlns:p14="http://schemas.microsoft.com/office/powerpoint/2010/main" val="61089057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 typeface="Arial" panose="020B0604020202020204" pitchFamily="34" charset="0"/>
              <a:buChar char="•"/>
            </a:pPr>
            <a:r>
              <a:rPr lang="en-GB" dirty="0"/>
              <a:t>Using the data we collected over the course of the project we compared CO2 concentrations of different locations. Given that CO2 concentrations correlate with population density we created a python program to predict  CO2 levels across the country using the world population review data set.</a:t>
            </a:r>
          </a:p>
          <a:p>
            <a:pPr rtl="0">
              <a:buFont typeface="Arial" panose="020B0604020202020204" pitchFamily="34" charset="0"/>
              <a:buChar char="•"/>
            </a:pPr>
            <a:r>
              <a:rPr lang="en-GB" dirty="0"/>
              <a:t>This is done by comparing the population of a city or town in the UK, with that of York, Southwark and Chelmsford and then determining which of the 3 is closest.</a:t>
            </a:r>
          </a:p>
          <a:p>
            <a:pPr rtl="0">
              <a:buFont typeface="Arial" panose="020B0604020202020204" pitchFamily="34" charset="0"/>
              <a:buChar char="•"/>
            </a:pPr>
            <a:r>
              <a:rPr lang="en-GB" dirty="0"/>
              <a:t>Then the CO2 concentration of the closest area is multiplied by the percentage difference in population (of the town and our recorded region) - this extrapolation is then available to view on a world map and makes up our predicted CO2 values.</a:t>
            </a:r>
          </a:p>
          <a:p>
            <a:pPr rtl="0">
              <a:buFont typeface="Arial" panose="020B0604020202020204" pitchFamily="34" charset="0"/>
              <a:buChar char="•"/>
            </a:pPr>
            <a:r>
              <a:rPr lang="en-GB" dirty="0"/>
              <a:t>While there is a lack of data to compare our predictions to; we found that the program predicted CO2 levels in York to be 568ppm and our mean recorded value was 561ppm proving that this particular prediction was accurate.</a:t>
            </a:r>
          </a:p>
          <a:p>
            <a:r>
              <a:rPr lang="en-GB" dirty="0"/>
              <a:t>has context </a:t>
            </a:r>
            <a:r>
              <a:rPr lang="en-GB" dirty="0" err="1"/>
              <a:t>menuComposeParagraph</a:t>
            </a:r>
            <a:endParaRPr lang="en-GB" dirty="0"/>
          </a:p>
        </p:txBody>
      </p:sp>
      <p:sp>
        <p:nvSpPr>
          <p:cNvPr id="4" name="Slide Number Placeholder 3"/>
          <p:cNvSpPr>
            <a:spLocks noGrp="1"/>
          </p:cNvSpPr>
          <p:nvPr>
            <p:ph type="sldNum" sz="quarter" idx="5"/>
          </p:nvPr>
        </p:nvSpPr>
        <p:spPr/>
        <p:txBody>
          <a:bodyPr/>
          <a:lstStyle/>
          <a:p>
            <a:fld id="{D46FB2A8-B8FA-458F-BBC2-1FBEB5161A65}" type="slidenum">
              <a:rPr lang="en-GB" smtClean="0"/>
              <a:t>11</a:t>
            </a:fld>
            <a:endParaRPr lang="en-GB"/>
          </a:p>
        </p:txBody>
      </p:sp>
    </p:spTree>
    <p:extLst>
      <p:ext uri="{BB962C8B-B14F-4D97-AF65-F5344CB8AC3E}">
        <p14:creationId xmlns:p14="http://schemas.microsoft.com/office/powerpoint/2010/main" val="271103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ea typeface="Calibri"/>
                <a:cs typeface="Calibri"/>
              </a:rPr>
              <a:t>As head of marketing and finance I used my accounting skills to develop a comprehensible spreadsheet as shown above, so that we could stay on track with our financial decisions, after securing funding from our head.</a:t>
            </a:r>
          </a:p>
        </p:txBody>
      </p:sp>
      <p:sp>
        <p:nvSpPr>
          <p:cNvPr id="4" name="Slide Number Placeholder 3"/>
          <p:cNvSpPr>
            <a:spLocks noGrp="1"/>
          </p:cNvSpPr>
          <p:nvPr>
            <p:ph type="sldNum" sz="quarter" idx="5"/>
          </p:nvPr>
        </p:nvSpPr>
        <p:spPr/>
        <p:txBody>
          <a:bodyPr/>
          <a:lstStyle/>
          <a:p>
            <a:fld id="{D46FB2A8-B8FA-458F-BBC2-1FBEB5161A65}" type="slidenum">
              <a:rPr lang="en-GB"/>
              <a:t>12</a:t>
            </a:fld>
            <a:endParaRPr lang="en-GB"/>
          </a:p>
        </p:txBody>
      </p:sp>
    </p:spTree>
    <p:extLst>
      <p:ext uri="{BB962C8B-B14F-4D97-AF65-F5344CB8AC3E}">
        <p14:creationId xmlns:p14="http://schemas.microsoft.com/office/powerpoint/2010/main" val="9170808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buFont typeface="Arial" panose="020B0604020202020204" pitchFamily="34" charset="0"/>
              <a:buChar char="•"/>
            </a:pPr>
            <a:r>
              <a:rPr lang="en-GB" dirty="0"/>
              <a:t>We are using our </a:t>
            </a:r>
            <a:r>
              <a:rPr lang="en-GB" dirty="0" err="1"/>
              <a:t>CanSat</a:t>
            </a:r>
            <a:r>
              <a:rPr lang="en-GB" dirty="0"/>
              <a:t> to have a widespread positive change on our community. We have made hoodies, an Instagram account and hosted talks and </a:t>
            </a:r>
            <a:r>
              <a:rPr lang="en-GB" dirty="0" err="1"/>
              <a:t>assemblies.At</a:t>
            </a:r>
            <a:r>
              <a:rPr lang="en-GB" dirty="0"/>
              <a:t> the start of the project we organised a trip to the satellite company </a:t>
            </a:r>
            <a:r>
              <a:rPr lang="en-GB" dirty="0" err="1"/>
              <a:t>OneWeb</a:t>
            </a:r>
            <a:r>
              <a:rPr lang="en-GB" dirty="0"/>
              <a:t> who gave us invaluable advice. As sustainability advocates, we have partnered with Mums for Lungs, a non-profit organisation which campaigns for cleaner air around schools, to measure levels of air pollution in our local area. We are organising a program for primary school students in which they would create their own nitrous oxide and carbon dioxide sensors, providing local schools with the data they need to aid their campaigns for cleaner air. This not only helps educate young children about the dangers of air pollution but also cultivates both creative and scientific skills. We are working closely with our Environment Society, and have published our work in our school’s eco-newsletter. Through our affiliation with Mums for Lungs, we have been given the opportunity to present our project on Clean Air Day to local MPs, councillors and national news reporters. To spread awareness further we live-streamed and posted to our website both our launches which successfully inspired 4 teams from our school to take part next year.</a:t>
            </a:r>
          </a:p>
        </p:txBody>
      </p:sp>
      <p:sp>
        <p:nvSpPr>
          <p:cNvPr id="4" name="Slide Number Placeholder 3"/>
          <p:cNvSpPr>
            <a:spLocks noGrp="1"/>
          </p:cNvSpPr>
          <p:nvPr>
            <p:ph type="sldNum" sz="quarter" idx="5"/>
          </p:nvPr>
        </p:nvSpPr>
        <p:spPr/>
        <p:txBody>
          <a:bodyPr/>
          <a:lstStyle/>
          <a:p>
            <a:fld id="{D46FB2A8-B8FA-458F-BBC2-1FBEB5161A65}" type="slidenum">
              <a:rPr lang="en-GB"/>
              <a:t>13</a:t>
            </a:fld>
            <a:endParaRPr lang="en-GB"/>
          </a:p>
        </p:txBody>
      </p:sp>
    </p:spTree>
    <p:extLst>
      <p:ext uri="{BB962C8B-B14F-4D97-AF65-F5344CB8AC3E}">
        <p14:creationId xmlns:p14="http://schemas.microsoft.com/office/powerpoint/2010/main" val="23950274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D46FB2A8-B8FA-458F-BBC2-1FBEB5161A65}" type="slidenum">
              <a:rPr lang="en-GB" smtClean="0"/>
              <a:t>14</a:t>
            </a:fld>
            <a:endParaRPr lang="en-GB"/>
          </a:p>
        </p:txBody>
      </p:sp>
    </p:spTree>
    <p:extLst>
      <p:ext uri="{BB962C8B-B14F-4D97-AF65-F5344CB8AC3E}">
        <p14:creationId xmlns:p14="http://schemas.microsoft.com/office/powerpoint/2010/main" val="1003012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DF0E6-E075-3BB4-34F3-DD86B0C7A2B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195D4BBD-1312-DA8B-DEF9-0DDA689BA8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96DCC8BF-60F6-89E4-2C71-ECBCDD9AF27F}"/>
              </a:ext>
            </a:extLst>
          </p:cNvPr>
          <p:cNvSpPr>
            <a:spLocks noGrp="1"/>
          </p:cNvSpPr>
          <p:nvPr>
            <p:ph type="dt" sz="half" idx="10"/>
          </p:nvPr>
        </p:nvSpPr>
        <p:spPr/>
        <p:txBody>
          <a:bodyPr/>
          <a:lstStyle/>
          <a:p>
            <a:fld id="{E12AA1AE-38EE-45CF-B672-C397CAA30F27}" type="datetimeFigureOut">
              <a:rPr lang="en-GB" smtClean="0"/>
              <a:t>09/08/2025</a:t>
            </a:fld>
            <a:endParaRPr lang="en-GB"/>
          </a:p>
        </p:txBody>
      </p:sp>
      <p:sp>
        <p:nvSpPr>
          <p:cNvPr id="5" name="Footer Placeholder 4">
            <a:extLst>
              <a:ext uri="{FF2B5EF4-FFF2-40B4-BE49-F238E27FC236}">
                <a16:creationId xmlns:a16="http://schemas.microsoft.com/office/drawing/2014/main" id="{A025F707-ADA4-524A-AC5C-0C020D5841E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CE48CED-CD4A-E1F2-DE78-6DC4707AF6C5}"/>
              </a:ext>
            </a:extLst>
          </p:cNvPr>
          <p:cNvSpPr>
            <a:spLocks noGrp="1"/>
          </p:cNvSpPr>
          <p:nvPr>
            <p:ph type="sldNum" sz="quarter" idx="12"/>
          </p:nvPr>
        </p:nvSpPr>
        <p:spPr/>
        <p:txBody>
          <a:bodyPr/>
          <a:lstStyle/>
          <a:p>
            <a:fld id="{8B09E14C-DF45-4C50-BCDF-76C5F7DBC3F1}" type="slidenum">
              <a:rPr lang="en-GB" smtClean="0"/>
              <a:t>‹#›</a:t>
            </a:fld>
            <a:endParaRPr lang="en-GB"/>
          </a:p>
        </p:txBody>
      </p:sp>
    </p:spTree>
    <p:extLst>
      <p:ext uri="{BB962C8B-B14F-4D97-AF65-F5344CB8AC3E}">
        <p14:creationId xmlns:p14="http://schemas.microsoft.com/office/powerpoint/2010/main" val="27589340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0047E3-7B3D-974F-8A83-53AD09C3A89C}"/>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F5A1189-DB66-A800-987C-1EB3927895D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415804D-A609-2F4C-716E-A64BB26A09C7}"/>
              </a:ext>
            </a:extLst>
          </p:cNvPr>
          <p:cNvSpPr>
            <a:spLocks noGrp="1"/>
          </p:cNvSpPr>
          <p:nvPr>
            <p:ph type="dt" sz="half" idx="10"/>
          </p:nvPr>
        </p:nvSpPr>
        <p:spPr/>
        <p:txBody>
          <a:bodyPr/>
          <a:lstStyle/>
          <a:p>
            <a:fld id="{E12AA1AE-38EE-45CF-B672-C397CAA30F27}" type="datetimeFigureOut">
              <a:rPr lang="en-GB" smtClean="0"/>
              <a:t>09/08/2025</a:t>
            </a:fld>
            <a:endParaRPr lang="en-GB"/>
          </a:p>
        </p:txBody>
      </p:sp>
      <p:sp>
        <p:nvSpPr>
          <p:cNvPr id="5" name="Footer Placeholder 4">
            <a:extLst>
              <a:ext uri="{FF2B5EF4-FFF2-40B4-BE49-F238E27FC236}">
                <a16:creationId xmlns:a16="http://schemas.microsoft.com/office/drawing/2014/main" id="{7D6C1AF4-A459-D217-3769-E5130C2B7F3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36DED57-8D34-08DB-5CE1-45410AD69A5B}"/>
              </a:ext>
            </a:extLst>
          </p:cNvPr>
          <p:cNvSpPr>
            <a:spLocks noGrp="1"/>
          </p:cNvSpPr>
          <p:nvPr>
            <p:ph type="sldNum" sz="quarter" idx="12"/>
          </p:nvPr>
        </p:nvSpPr>
        <p:spPr/>
        <p:txBody>
          <a:bodyPr/>
          <a:lstStyle/>
          <a:p>
            <a:fld id="{8B09E14C-DF45-4C50-BCDF-76C5F7DBC3F1}" type="slidenum">
              <a:rPr lang="en-GB" smtClean="0"/>
              <a:t>‹#›</a:t>
            </a:fld>
            <a:endParaRPr lang="en-GB"/>
          </a:p>
        </p:txBody>
      </p:sp>
    </p:spTree>
    <p:extLst>
      <p:ext uri="{BB962C8B-B14F-4D97-AF65-F5344CB8AC3E}">
        <p14:creationId xmlns:p14="http://schemas.microsoft.com/office/powerpoint/2010/main" val="3310802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79811-74FE-BFFD-A575-D7BFF7E03986}"/>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379099CF-A39A-7280-26D7-507F1D3B8A3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622C6511-5F0C-C693-A965-06CA9317BBC6}"/>
              </a:ext>
            </a:extLst>
          </p:cNvPr>
          <p:cNvSpPr>
            <a:spLocks noGrp="1"/>
          </p:cNvSpPr>
          <p:nvPr>
            <p:ph type="dt" sz="half" idx="10"/>
          </p:nvPr>
        </p:nvSpPr>
        <p:spPr/>
        <p:txBody>
          <a:bodyPr/>
          <a:lstStyle/>
          <a:p>
            <a:fld id="{E12AA1AE-38EE-45CF-B672-C397CAA30F27}" type="datetimeFigureOut">
              <a:rPr lang="en-GB" smtClean="0"/>
              <a:t>09/08/2025</a:t>
            </a:fld>
            <a:endParaRPr lang="en-GB"/>
          </a:p>
        </p:txBody>
      </p:sp>
      <p:sp>
        <p:nvSpPr>
          <p:cNvPr id="5" name="Footer Placeholder 4">
            <a:extLst>
              <a:ext uri="{FF2B5EF4-FFF2-40B4-BE49-F238E27FC236}">
                <a16:creationId xmlns:a16="http://schemas.microsoft.com/office/drawing/2014/main" id="{9B4DE619-C3C1-4AAE-E8D6-BED1F741529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2CADAB8-69E8-35EC-1EED-1B72A95303C3}"/>
              </a:ext>
            </a:extLst>
          </p:cNvPr>
          <p:cNvSpPr>
            <a:spLocks noGrp="1"/>
          </p:cNvSpPr>
          <p:nvPr>
            <p:ph type="sldNum" sz="quarter" idx="12"/>
          </p:nvPr>
        </p:nvSpPr>
        <p:spPr/>
        <p:txBody>
          <a:bodyPr/>
          <a:lstStyle/>
          <a:p>
            <a:fld id="{8B09E14C-DF45-4C50-BCDF-76C5F7DBC3F1}" type="slidenum">
              <a:rPr lang="en-GB" smtClean="0"/>
              <a:t>‹#›</a:t>
            </a:fld>
            <a:endParaRPr lang="en-GB"/>
          </a:p>
        </p:txBody>
      </p:sp>
    </p:spTree>
    <p:extLst>
      <p:ext uri="{BB962C8B-B14F-4D97-AF65-F5344CB8AC3E}">
        <p14:creationId xmlns:p14="http://schemas.microsoft.com/office/powerpoint/2010/main" val="29359031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34C968-613C-AF5C-64F1-B2188FD9F96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301D40DB-08E0-F59A-F46D-C8F626AA595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259B6A3-6A5A-09E5-4EC7-5E6E6414CB5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B0B65D6-6923-17C6-558E-751B178DE464}"/>
              </a:ext>
            </a:extLst>
          </p:cNvPr>
          <p:cNvSpPr>
            <a:spLocks noGrp="1"/>
          </p:cNvSpPr>
          <p:nvPr>
            <p:ph type="dt" sz="half" idx="10"/>
          </p:nvPr>
        </p:nvSpPr>
        <p:spPr/>
        <p:txBody>
          <a:bodyPr/>
          <a:lstStyle/>
          <a:p>
            <a:fld id="{E12AA1AE-38EE-45CF-B672-C397CAA30F27}" type="datetimeFigureOut">
              <a:rPr lang="en-GB" smtClean="0"/>
              <a:t>09/08/2025</a:t>
            </a:fld>
            <a:endParaRPr lang="en-GB"/>
          </a:p>
        </p:txBody>
      </p:sp>
      <p:sp>
        <p:nvSpPr>
          <p:cNvPr id="6" name="Footer Placeholder 5">
            <a:extLst>
              <a:ext uri="{FF2B5EF4-FFF2-40B4-BE49-F238E27FC236}">
                <a16:creationId xmlns:a16="http://schemas.microsoft.com/office/drawing/2014/main" id="{AB7CC349-72A8-4B9E-3CC6-8304C62552B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A3738A1B-C367-D3BD-6C36-2EC3CF8BFACF}"/>
              </a:ext>
            </a:extLst>
          </p:cNvPr>
          <p:cNvSpPr>
            <a:spLocks noGrp="1"/>
          </p:cNvSpPr>
          <p:nvPr>
            <p:ph type="sldNum" sz="quarter" idx="12"/>
          </p:nvPr>
        </p:nvSpPr>
        <p:spPr/>
        <p:txBody>
          <a:bodyPr/>
          <a:lstStyle/>
          <a:p>
            <a:fld id="{8B09E14C-DF45-4C50-BCDF-76C5F7DBC3F1}" type="slidenum">
              <a:rPr lang="en-GB" smtClean="0"/>
              <a:t>‹#›</a:t>
            </a:fld>
            <a:endParaRPr lang="en-GB"/>
          </a:p>
        </p:txBody>
      </p:sp>
    </p:spTree>
    <p:extLst>
      <p:ext uri="{BB962C8B-B14F-4D97-AF65-F5344CB8AC3E}">
        <p14:creationId xmlns:p14="http://schemas.microsoft.com/office/powerpoint/2010/main" val="25645576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FCE68-014B-6DBD-F88C-067BF2B0AA9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2F10CB7-D1BD-AABF-5D76-4161EAF9C98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F23BA8A-1AA0-EA73-7592-EE02D7A82C5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2F22B435-6A17-9A9F-9749-3E29149F076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D0ED69-00BC-CDE3-5D6C-FF77F83C409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0A9D2445-A295-1912-ACF3-55F0F2306E7D}"/>
              </a:ext>
            </a:extLst>
          </p:cNvPr>
          <p:cNvSpPr>
            <a:spLocks noGrp="1"/>
          </p:cNvSpPr>
          <p:nvPr>
            <p:ph type="dt" sz="half" idx="10"/>
          </p:nvPr>
        </p:nvSpPr>
        <p:spPr/>
        <p:txBody>
          <a:bodyPr/>
          <a:lstStyle/>
          <a:p>
            <a:fld id="{E12AA1AE-38EE-45CF-B672-C397CAA30F27}" type="datetimeFigureOut">
              <a:rPr lang="en-GB" smtClean="0"/>
              <a:t>09/08/2025</a:t>
            </a:fld>
            <a:endParaRPr lang="en-GB"/>
          </a:p>
        </p:txBody>
      </p:sp>
      <p:sp>
        <p:nvSpPr>
          <p:cNvPr id="8" name="Footer Placeholder 7">
            <a:extLst>
              <a:ext uri="{FF2B5EF4-FFF2-40B4-BE49-F238E27FC236}">
                <a16:creationId xmlns:a16="http://schemas.microsoft.com/office/drawing/2014/main" id="{A52EB637-B1AF-E47A-6EF8-66E3608CD391}"/>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84B99B98-5334-5163-6D45-70BA2A200CBB}"/>
              </a:ext>
            </a:extLst>
          </p:cNvPr>
          <p:cNvSpPr>
            <a:spLocks noGrp="1"/>
          </p:cNvSpPr>
          <p:nvPr>
            <p:ph type="sldNum" sz="quarter" idx="12"/>
          </p:nvPr>
        </p:nvSpPr>
        <p:spPr/>
        <p:txBody>
          <a:bodyPr/>
          <a:lstStyle/>
          <a:p>
            <a:fld id="{8B09E14C-DF45-4C50-BCDF-76C5F7DBC3F1}" type="slidenum">
              <a:rPr lang="en-GB" smtClean="0"/>
              <a:t>‹#›</a:t>
            </a:fld>
            <a:endParaRPr lang="en-GB"/>
          </a:p>
        </p:txBody>
      </p:sp>
    </p:spTree>
    <p:extLst>
      <p:ext uri="{BB962C8B-B14F-4D97-AF65-F5344CB8AC3E}">
        <p14:creationId xmlns:p14="http://schemas.microsoft.com/office/powerpoint/2010/main" val="7294122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55B008-84F0-2FB1-0F0F-C462899D3DFB}"/>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23C0E7F8-D222-4E8E-B1A4-3299343A310D}"/>
              </a:ext>
            </a:extLst>
          </p:cNvPr>
          <p:cNvSpPr>
            <a:spLocks noGrp="1"/>
          </p:cNvSpPr>
          <p:nvPr>
            <p:ph type="dt" sz="half" idx="10"/>
          </p:nvPr>
        </p:nvSpPr>
        <p:spPr/>
        <p:txBody>
          <a:bodyPr/>
          <a:lstStyle/>
          <a:p>
            <a:fld id="{E12AA1AE-38EE-45CF-B672-C397CAA30F27}" type="datetimeFigureOut">
              <a:rPr lang="en-GB" smtClean="0"/>
              <a:t>09/08/2025</a:t>
            </a:fld>
            <a:endParaRPr lang="en-GB"/>
          </a:p>
        </p:txBody>
      </p:sp>
      <p:sp>
        <p:nvSpPr>
          <p:cNvPr id="4" name="Footer Placeholder 3">
            <a:extLst>
              <a:ext uri="{FF2B5EF4-FFF2-40B4-BE49-F238E27FC236}">
                <a16:creationId xmlns:a16="http://schemas.microsoft.com/office/drawing/2014/main" id="{38BF68E4-E976-CA30-2F45-543BF11C78F2}"/>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E7D91EB7-7F13-E5B1-1AA4-10F46BD42D5E}"/>
              </a:ext>
            </a:extLst>
          </p:cNvPr>
          <p:cNvSpPr>
            <a:spLocks noGrp="1"/>
          </p:cNvSpPr>
          <p:nvPr>
            <p:ph type="sldNum" sz="quarter" idx="12"/>
          </p:nvPr>
        </p:nvSpPr>
        <p:spPr/>
        <p:txBody>
          <a:bodyPr/>
          <a:lstStyle/>
          <a:p>
            <a:fld id="{8B09E14C-DF45-4C50-BCDF-76C5F7DBC3F1}" type="slidenum">
              <a:rPr lang="en-GB" smtClean="0"/>
              <a:t>‹#›</a:t>
            </a:fld>
            <a:endParaRPr lang="en-GB"/>
          </a:p>
        </p:txBody>
      </p:sp>
    </p:spTree>
    <p:extLst>
      <p:ext uri="{BB962C8B-B14F-4D97-AF65-F5344CB8AC3E}">
        <p14:creationId xmlns:p14="http://schemas.microsoft.com/office/powerpoint/2010/main" val="26954770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FD273B9-C487-F514-7968-BA99C3620D8C}"/>
              </a:ext>
            </a:extLst>
          </p:cNvPr>
          <p:cNvSpPr>
            <a:spLocks noGrp="1"/>
          </p:cNvSpPr>
          <p:nvPr>
            <p:ph type="dt" sz="half" idx="10"/>
          </p:nvPr>
        </p:nvSpPr>
        <p:spPr/>
        <p:txBody>
          <a:bodyPr/>
          <a:lstStyle/>
          <a:p>
            <a:fld id="{E12AA1AE-38EE-45CF-B672-C397CAA30F27}" type="datetimeFigureOut">
              <a:rPr lang="en-GB" smtClean="0"/>
              <a:t>09/08/2025</a:t>
            </a:fld>
            <a:endParaRPr lang="en-GB"/>
          </a:p>
        </p:txBody>
      </p:sp>
      <p:sp>
        <p:nvSpPr>
          <p:cNvPr id="3" name="Footer Placeholder 2">
            <a:extLst>
              <a:ext uri="{FF2B5EF4-FFF2-40B4-BE49-F238E27FC236}">
                <a16:creationId xmlns:a16="http://schemas.microsoft.com/office/drawing/2014/main" id="{080B80CD-22CB-C2E6-7616-981478B48C6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125247B4-CB64-CE17-A17D-2D6ADD9BF532}"/>
              </a:ext>
            </a:extLst>
          </p:cNvPr>
          <p:cNvSpPr>
            <a:spLocks noGrp="1"/>
          </p:cNvSpPr>
          <p:nvPr>
            <p:ph type="sldNum" sz="quarter" idx="12"/>
          </p:nvPr>
        </p:nvSpPr>
        <p:spPr/>
        <p:txBody>
          <a:bodyPr/>
          <a:lstStyle/>
          <a:p>
            <a:fld id="{8B09E14C-DF45-4C50-BCDF-76C5F7DBC3F1}" type="slidenum">
              <a:rPr lang="en-GB" smtClean="0"/>
              <a:t>‹#›</a:t>
            </a:fld>
            <a:endParaRPr lang="en-GB"/>
          </a:p>
        </p:txBody>
      </p:sp>
    </p:spTree>
    <p:extLst>
      <p:ext uri="{BB962C8B-B14F-4D97-AF65-F5344CB8AC3E}">
        <p14:creationId xmlns:p14="http://schemas.microsoft.com/office/powerpoint/2010/main" val="4660477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DE5F8A-3D4A-FDE1-30C5-25DF915536F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BD51314-27C8-C538-BFC9-6BD8475D36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CC4434BF-F9D8-D112-3F76-C6D7D2EF5A6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CD31378-8BCA-0156-335D-CCC91829BDA6}"/>
              </a:ext>
            </a:extLst>
          </p:cNvPr>
          <p:cNvSpPr>
            <a:spLocks noGrp="1"/>
          </p:cNvSpPr>
          <p:nvPr>
            <p:ph type="dt" sz="half" idx="10"/>
          </p:nvPr>
        </p:nvSpPr>
        <p:spPr/>
        <p:txBody>
          <a:bodyPr/>
          <a:lstStyle/>
          <a:p>
            <a:fld id="{E12AA1AE-38EE-45CF-B672-C397CAA30F27}" type="datetimeFigureOut">
              <a:rPr lang="en-GB" smtClean="0"/>
              <a:t>09/08/2025</a:t>
            </a:fld>
            <a:endParaRPr lang="en-GB"/>
          </a:p>
        </p:txBody>
      </p:sp>
      <p:sp>
        <p:nvSpPr>
          <p:cNvPr id="6" name="Footer Placeholder 5">
            <a:extLst>
              <a:ext uri="{FF2B5EF4-FFF2-40B4-BE49-F238E27FC236}">
                <a16:creationId xmlns:a16="http://schemas.microsoft.com/office/drawing/2014/main" id="{7459692C-6331-3658-C36B-08CD1926A84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42ED2874-5039-0875-739A-CF038E8D1DAE}"/>
              </a:ext>
            </a:extLst>
          </p:cNvPr>
          <p:cNvSpPr>
            <a:spLocks noGrp="1"/>
          </p:cNvSpPr>
          <p:nvPr>
            <p:ph type="sldNum" sz="quarter" idx="12"/>
          </p:nvPr>
        </p:nvSpPr>
        <p:spPr/>
        <p:txBody>
          <a:bodyPr/>
          <a:lstStyle/>
          <a:p>
            <a:fld id="{8B09E14C-DF45-4C50-BCDF-76C5F7DBC3F1}" type="slidenum">
              <a:rPr lang="en-GB" smtClean="0"/>
              <a:t>‹#›</a:t>
            </a:fld>
            <a:endParaRPr lang="en-GB"/>
          </a:p>
        </p:txBody>
      </p:sp>
    </p:spTree>
    <p:extLst>
      <p:ext uri="{BB962C8B-B14F-4D97-AF65-F5344CB8AC3E}">
        <p14:creationId xmlns:p14="http://schemas.microsoft.com/office/powerpoint/2010/main" val="18135602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CF539C-D597-E2E2-AD1E-0CA7EDFBD67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53E347EF-C5FC-74E8-6D78-6D285855D0F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C4229D69-D29D-A6C5-3239-EFA6AEA4B85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0BAC50A-1486-EC27-8CDA-F6A2D6A1B820}"/>
              </a:ext>
            </a:extLst>
          </p:cNvPr>
          <p:cNvSpPr>
            <a:spLocks noGrp="1"/>
          </p:cNvSpPr>
          <p:nvPr>
            <p:ph type="dt" sz="half" idx="10"/>
          </p:nvPr>
        </p:nvSpPr>
        <p:spPr/>
        <p:txBody>
          <a:bodyPr/>
          <a:lstStyle/>
          <a:p>
            <a:fld id="{E12AA1AE-38EE-45CF-B672-C397CAA30F27}" type="datetimeFigureOut">
              <a:rPr lang="en-GB" smtClean="0"/>
              <a:t>09/08/2025</a:t>
            </a:fld>
            <a:endParaRPr lang="en-GB"/>
          </a:p>
        </p:txBody>
      </p:sp>
      <p:sp>
        <p:nvSpPr>
          <p:cNvPr id="6" name="Footer Placeholder 5">
            <a:extLst>
              <a:ext uri="{FF2B5EF4-FFF2-40B4-BE49-F238E27FC236}">
                <a16:creationId xmlns:a16="http://schemas.microsoft.com/office/drawing/2014/main" id="{80E4932B-75F6-2288-1B6B-00BC304E308A}"/>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8C217D8-1F23-2BB8-017E-56F4AC51A00D}"/>
              </a:ext>
            </a:extLst>
          </p:cNvPr>
          <p:cNvSpPr>
            <a:spLocks noGrp="1"/>
          </p:cNvSpPr>
          <p:nvPr>
            <p:ph type="sldNum" sz="quarter" idx="12"/>
          </p:nvPr>
        </p:nvSpPr>
        <p:spPr/>
        <p:txBody>
          <a:bodyPr/>
          <a:lstStyle/>
          <a:p>
            <a:fld id="{8B09E14C-DF45-4C50-BCDF-76C5F7DBC3F1}" type="slidenum">
              <a:rPr lang="en-GB" smtClean="0"/>
              <a:t>‹#›</a:t>
            </a:fld>
            <a:endParaRPr lang="en-GB"/>
          </a:p>
        </p:txBody>
      </p:sp>
    </p:spTree>
    <p:extLst>
      <p:ext uri="{BB962C8B-B14F-4D97-AF65-F5344CB8AC3E}">
        <p14:creationId xmlns:p14="http://schemas.microsoft.com/office/powerpoint/2010/main" val="328444796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97D41A-2C27-AD21-14C3-BD3E84B58D79}"/>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6312B7D-7C0A-7B07-43A0-67DEEBB17E7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650EAC0-7A4C-F688-C1CD-BB922DF5D533}"/>
              </a:ext>
            </a:extLst>
          </p:cNvPr>
          <p:cNvSpPr>
            <a:spLocks noGrp="1"/>
          </p:cNvSpPr>
          <p:nvPr>
            <p:ph type="dt" sz="half" idx="10"/>
          </p:nvPr>
        </p:nvSpPr>
        <p:spPr/>
        <p:txBody>
          <a:bodyPr/>
          <a:lstStyle/>
          <a:p>
            <a:fld id="{E12AA1AE-38EE-45CF-B672-C397CAA30F27}" type="datetimeFigureOut">
              <a:rPr lang="en-GB" smtClean="0"/>
              <a:t>09/08/2025</a:t>
            </a:fld>
            <a:endParaRPr lang="en-GB"/>
          </a:p>
        </p:txBody>
      </p:sp>
      <p:sp>
        <p:nvSpPr>
          <p:cNvPr id="5" name="Footer Placeholder 4">
            <a:extLst>
              <a:ext uri="{FF2B5EF4-FFF2-40B4-BE49-F238E27FC236}">
                <a16:creationId xmlns:a16="http://schemas.microsoft.com/office/drawing/2014/main" id="{3BAD8271-7FF3-1BBA-B121-D5434809796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13F01C9-56DE-7005-2328-81D1D303E578}"/>
              </a:ext>
            </a:extLst>
          </p:cNvPr>
          <p:cNvSpPr>
            <a:spLocks noGrp="1"/>
          </p:cNvSpPr>
          <p:nvPr>
            <p:ph type="sldNum" sz="quarter" idx="12"/>
          </p:nvPr>
        </p:nvSpPr>
        <p:spPr/>
        <p:txBody>
          <a:bodyPr/>
          <a:lstStyle/>
          <a:p>
            <a:fld id="{8B09E14C-DF45-4C50-BCDF-76C5F7DBC3F1}" type="slidenum">
              <a:rPr lang="en-GB" smtClean="0"/>
              <a:t>‹#›</a:t>
            </a:fld>
            <a:endParaRPr lang="en-GB"/>
          </a:p>
        </p:txBody>
      </p:sp>
    </p:spTree>
    <p:extLst>
      <p:ext uri="{BB962C8B-B14F-4D97-AF65-F5344CB8AC3E}">
        <p14:creationId xmlns:p14="http://schemas.microsoft.com/office/powerpoint/2010/main" val="28099454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6D7496D-DCCE-988F-8F49-93D346E35D2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D7955F0-2E49-67E0-7058-144F4A6EBAC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D4AA782-E838-386E-2390-503BE7E34AE1}"/>
              </a:ext>
            </a:extLst>
          </p:cNvPr>
          <p:cNvSpPr>
            <a:spLocks noGrp="1"/>
          </p:cNvSpPr>
          <p:nvPr>
            <p:ph type="dt" sz="half" idx="10"/>
          </p:nvPr>
        </p:nvSpPr>
        <p:spPr/>
        <p:txBody>
          <a:bodyPr/>
          <a:lstStyle/>
          <a:p>
            <a:fld id="{E12AA1AE-38EE-45CF-B672-C397CAA30F27}" type="datetimeFigureOut">
              <a:rPr lang="en-GB" smtClean="0"/>
              <a:t>09/08/2025</a:t>
            </a:fld>
            <a:endParaRPr lang="en-GB"/>
          </a:p>
        </p:txBody>
      </p:sp>
      <p:sp>
        <p:nvSpPr>
          <p:cNvPr id="5" name="Footer Placeholder 4">
            <a:extLst>
              <a:ext uri="{FF2B5EF4-FFF2-40B4-BE49-F238E27FC236}">
                <a16:creationId xmlns:a16="http://schemas.microsoft.com/office/drawing/2014/main" id="{EE1DB521-C28B-085A-6FF8-C023737B0CA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4441FA7-30F4-74D4-3DF8-8AC1C02CF1A2}"/>
              </a:ext>
            </a:extLst>
          </p:cNvPr>
          <p:cNvSpPr>
            <a:spLocks noGrp="1"/>
          </p:cNvSpPr>
          <p:nvPr>
            <p:ph type="sldNum" sz="quarter" idx="12"/>
          </p:nvPr>
        </p:nvSpPr>
        <p:spPr/>
        <p:txBody>
          <a:bodyPr/>
          <a:lstStyle/>
          <a:p>
            <a:fld id="{8B09E14C-DF45-4C50-BCDF-76C5F7DBC3F1}" type="slidenum">
              <a:rPr lang="en-GB" smtClean="0"/>
              <a:t>‹#›</a:t>
            </a:fld>
            <a:endParaRPr lang="en-GB"/>
          </a:p>
        </p:txBody>
      </p:sp>
    </p:spTree>
    <p:extLst>
      <p:ext uri="{BB962C8B-B14F-4D97-AF65-F5344CB8AC3E}">
        <p14:creationId xmlns:p14="http://schemas.microsoft.com/office/powerpoint/2010/main" val="17577652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3D6FC1F-B7C0-701E-A9FD-9E5DED2233F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FE6C17E-CDAC-A8FD-3FEA-B65064A5FDF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CE9FAE5-5BA1-65B6-96F6-627AC4913AC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12AA1AE-38EE-45CF-B672-C397CAA30F27}" type="datetimeFigureOut">
              <a:rPr lang="en-GB" smtClean="0"/>
              <a:t>09/08/2025</a:t>
            </a:fld>
            <a:endParaRPr lang="en-GB"/>
          </a:p>
        </p:txBody>
      </p:sp>
      <p:sp>
        <p:nvSpPr>
          <p:cNvPr id="5" name="Footer Placeholder 4">
            <a:extLst>
              <a:ext uri="{FF2B5EF4-FFF2-40B4-BE49-F238E27FC236}">
                <a16:creationId xmlns:a16="http://schemas.microsoft.com/office/drawing/2014/main" id="{93C10FE5-E461-8E67-2059-E292A5AFD95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EF308CEC-018D-874F-3311-8FC7E41D6A9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B09E14C-DF45-4C50-BCDF-76C5F7DBC3F1}" type="slidenum">
              <a:rPr lang="en-GB" smtClean="0"/>
              <a:t>‹#›</a:t>
            </a:fld>
            <a:endParaRPr lang="en-GB"/>
          </a:p>
        </p:txBody>
      </p:sp>
    </p:spTree>
    <p:extLst>
      <p:ext uri="{BB962C8B-B14F-4D97-AF65-F5344CB8AC3E}">
        <p14:creationId xmlns:p14="http://schemas.microsoft.com/office/powerpoint/2010/main" val="312607763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svg"/></Relationships>
</file>

<file path=ppt/slides/_rels/slide3.xml.rels><?xml version="1.0" encoding="UTF-8" standalone="yes"?>
<Relationships xmlns="http://schemas.openxmlformats.org/package/2006/relationships"><Relationship Id="rId8" Type="http://schemas.microsoft.com/office/2007/relationships/hdphoto" Target="../media/hdphoto3.wdp"/><Relationship Id="rId3" Type="http://schemas.openxmlformats.org/officeDocument/2006/relationships/image" Target="../media/image7.png"/><Relationship Id="rId7"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2.xml"/><Relationship Id="rId6" Type="http://schemas.microsoft.com/office/2007/relationships/hdphoto" Target="../media/hdphoto2.wdp"/><Relationship Id="rId5" Type="http://schemas.openxmlformats.org/officeDocument/2006/relationships/image" Target="../media/image8.png"/><Relationship Id="rId4" Type="http://schemas.microsoft.com/office/2007/relationships/hdphoto" Target="../media/hdphoto1.wdp"/><Relationship Id="rId9" Type="http://schemas.openxmlformats.org/officeDocument/2006/relationships/image" Target="../media/image10.jpe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4.jpe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12.jpeg"/><Relationship Id="rId4" Type="http://schemas.openxmlformats.org/officeDocument/2006/relationships/image" Target="../media/image11.png"/></Relationships>
</file>

<file path=ppt/slides/_rels/slide5.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4.png"/><Relationship Id="rId7" Type="http://schemas.openxmlformats.org/officeDocument/2006/relationships/image" Target="../media/image18.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7.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5.jpeg"/><Relationship Id="rId4" Type="http://schemas.openxmlformats.org/officeDocument/2006/relationships/image" Target="../media/image24.jpeg"/></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22.jpeg"/><Relationship Id="rId4" Type="http://schemas.openxmlformats.org/officeDocument/2006/relationships/image" Target="../media/image21.jpeg"/></Relationships>
</file>

<file path=ppt/slides/_rels/slide9.xml.rels><?xml version="1.0" encoding="UTF-8" standalone="yes"?>
<Relationships xmlns="http://schemas.openxmlformats.org/package/2006/relationships"><Relationship Id="rId8" Type="http://schemas.openxmlformats.org/officeDocument/2006/relationships/image" Target="../media/image27.png"/><Relationship Id="rId3" Type="http://schemas.microsoft.com/office/2007/relationships/media" Target="../media/media2.mp4"/><Relationship Id="rId7" Type="http://schemas.openxmlformats.org/officeDocument/2006/relationships/image" Target="../media/image26.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video" Target="../media/media2.mp4"/></Relationships>
</file>

<file path=ppt/slides/_rels/slide10.xml.rels><?xml version="1.0" encoding="UTF-8" standalone="yes"?>
<Relationships xmlns="http://schemas.openxmlformats.org/package/2006/relationships"><Relationship Id="rId8" Type="http://schemas.openxmlformats.org/officeDocument/2006/relationships/image" Target="../media/image28.png"/><Relationship Id="rId3" Type="http://schemas.microsoft.com/office/2007/relationships/media" Target="../media/media4.mp4"/><Relationship Id="rId7" Type="http://schemas.openxmlformats.org/officeDocument/2006/relationships/image" Target="../media/image4.png"/><Relationship Id="rId2" Type="http://schemas.openxmlformats.org/officeDocument/2006/relationships/video" Target="../media/media3.mov"/><Relationship Id="rId1" Type="http://schemas.microsoft.com/office/2007/relationships/media" Target="../media/media3.mov"/><Relationship Id="rId6" Type="http://schemas.openxmlformats.org/officeDocument/2006/relationships/notesSlide" Target="../notesSlides/notesSlide4.xml"/><Relationship Id="rId5" Type="http://schemas.openxmlformats.org/officeDocument/2006/relationships/slideLayout" Target="../slideLayouts/slideLayout7.xml"/><Relationship Id="rId10" Type="http://schemas.openxmlformats.org/officeDocument/2006/relationships/image" Target="../media/image30.png"/><Relationship Id="rId4" Type="http://schemas.openxmlformats.org/officeDocument/2006/relationships/video" Target="../media/media4.mp4"/><Relationship Id="rId9" Type="http://schemas.openxmlformats.org/officeDocument/2006/relationships/image" Target="../media/image29.jpe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5.mp4"/><Relationship Id="rId1" Type="http://schemas.microsoft.com/office/2007/relationships/media" Target="../media/media5.mp4"/><Relationship Id="rId6" Type="http://schemas.openxmlformats.org/officeDocument/2006/relationships/image" Target="../media/image31.png"/><Relationship Id="rId5" Type="http://schemas.openxmlformats.org/officeDocument/2006/relationships/image" Target="../media/image4.png"/><Relationship Id="rId4" Type="http://schemas.openxmlformats.org/officeDocument/2006/relationships/notesSlide" Target="../notesSlides/notesSlide5.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4" Type="http://schemas.openxmlformats.org/officeDocument/2006/relationships/image" Target="../media/image32.png"/></Relationships>
</file>

<file path=ppt/slides/_rels/slide13.xml.rels><?xml version="1.0" encoding="UTF-8" standalone="yes"?>
<Relationships xmlns="http://schemas.openxmlformats.org/package/2006/relationships"><Relationship Id="rId8" Type="http://schemas.openxmlformats.org/officeDocument/2006/relationships/image" Target="../media/image39.jpeg"/><Relationship Id="rId3" Type="http://schemas.openxmlformats.org/officeDocument/2006/relationships/image" Target="../media/image4.png"/><Relationship Id="rId7" Type="http://schemas.openxmlformats.org/officeDocument/2006/relationships/image" Target="../media/image38.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37.jpeg"/><Relationship Id="rId5" Type="http://schemas.openxmlformats.org/officeDocument/2006/relationships/image" Target="../media/image36.jpe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4.png"/><Relationship Id="rId3" Type="http://schemas.openxmlformats.org/officeDocument/2006/relationships/image" Target="../media/image40.jpeg"/><Relationship Id="rId7" Type="http://schemas.openxmlformats.org/officeDocument/2006/relationships/image" Target="../media/image44.jpeg"/><Relationship Id="rId12" Type="http://schemas.openxmlformats.org/officeDocument/2006/relationships/image" Target="../media/image49.jpe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43.jpeg"/><Relationship Id="rId11" Type="http://schemas.openxmlformats.org/officeDocument/2006/relationships/image" Target="../media/image48.jpeg"/><Relationship Id="rId5" Type="http://schemas.openxmlformats.org/officeDocument/2006/relationships/image" Target="../media/image42.jpeg"/><Relationship Id="rId10" Type="http://schemas.openxmlformats.org/officeDocument/2006/relationships/image" Target="../media/image47.jpeg"/><Relationship Id="rId4" Type="http://schemas.openxmlformats.org/officeDocument/2006/relationships/image" Target="../media/image41.jpeg"/><Relationship Id="rId9" Type="http://schemas.openxmlformats.org/officeDocument/2006/relationships/image" Target="../media/image46.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ogo, company name&#10;&#10;Description automatically generated">
            <a:extLst>
              <a:ext uri="{FF2B5EF4-FFF2-40B4-BE49-F238E27FC236}">
                <a16:creationId xmlns:a16="http://schemas.microsoft.com/office/drawing/2014/main" id="{2491ED5D-3FFA-0A57-93BF-C91A38CBCCF0}"/>
              </a:ext>
            </a:extLst>
          </p:cNvPr>
          <p:cNvPicPr>
            <a:picLocks noChangeAspect="1"/>
          </p:cNvPicPr>
          <p:nvPr/>
        </p:nvPicPr>
        <p:blipFill rotWithShape="1">
          <a:blip r:embed="rId2">
            <a:extLst>
              <a:ext uri="{28A0092B-C50C-407E-A947-70E740481C1C}">
                <a14:useLocalDpi xmlns:a14="http://schemas.microsoft.com/office/drawing/2010/main" val="0"/>
              </a:ext>
            </a:extLst>
          </a:blip>
          <a:srcRect t="11131" r="1172" b="13491"/>
          <a:stretch/>
        </p:blipFill>
        <p:spPr>
          <a:xfrm>
            <a:off x="154151" y="86710"/>
            <a:ext cx="11883698" cy="6684580"/>
          </a:xfrm>
          <a:prstGeom prst="rect">
            <a:avLst/>
          </a:prstGeom>
          <a:solidFill>
            <a:schemeClr val="accent1">
              <a:lumMod val="50000"/>
            </a:schemeClr>
          </a:solidFill>
        </p:spPr>
      </p:pic>
      <p:sp>
        <p:nvSpPr>
          <p:cNvPr id="5" name="Rectangle 4">
            <a:extLst>
              <a:ext uri="{FF2B5EF4-FFF2-40B4-BE49-F238E27FC236}">
                <a16:creationId xmlns:a16="http://schemas.microsoft.com/office/drawing/2014/main" id="{B580533A-C057-76CA-0DD2-3F92176AEE86}"/>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45561176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ed Rectangle 13">
            <a:extLst>
              <a:ext uri="{FF2B5EF4-FFF2-40B4-BE49-F238E27FC236}">
                <a16:creationId xmlns:a16="http://schemas.microsoft.com/office/drawing/2014/main" id="{0089ADB3-A7AA-80B9-DE6F-FC12B0108B4F}"/>
              </a:ext>
            </a:extLst>
          </p:cNvPr>
          <p:cNvSpPr/>
          <p:nvPr/>
        </p:nvSpPr>
        <p:spPr>
          <a:xfrm>
            <a:off x="6413673" y="2274755"/>
            <a:ext cx="5226534" cy="3475140"/>
          </a:xfrm>
          <a:prstGeom prst="roundRect">
            <a:avLst/>
          </a:prstGeom>
          <a:solidFill>
            <a:srgbClr val="061A5B"/>
          </a:solidFill>
          <a:ln>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77824">
              <a:spcAft>
                <a:spcPts val="600"/>
              </a:spcAft>
            </a:pPr>
            <a:r>
              <a:rPr lang="en-GB" sz="1728" kern="1200">
                <a:solidFill>
                  <a:srgbClr val="666666"/>
                </a:solidFill>
                <a:latin typeface="Metropolis"/>
                <a:ea typeface="+mn-ea"/>
                <a:cs typeface="+mn-cs"/>
              </a:rPr>
              <a:t>.</a:t>
            </a:r>
            <a:endParaRPr lang="en-US"/>
          </a:p>
        </p:txBody>
      </p:sp>
      <p:sp>
        <p:nvSpPr>
          <p:cNvPr id="6" name="Rounded Rectangle 15">
            <a:extLst>
              <a:ext uri="{FF2B5EF4-FFF2-40B4-BE49-F238E27FC236}">
                <a16:creationId xmlns:a16="http://schemas.microsoft.com/office/drawing/2014/main" id="{1E10932A-158C-A9E8-FAF5-0459A9F2C1F8}"/>
              </a:ext>
            </a:extLst>
          </p:cNvPr>
          <p:cNvSpPr/>
          <p:nvPr/>
        </p:nvSpPr>
        <p:spPr>
          <a:xfrm>
            <a:off x="6917929" y="2735070"/>
            <a:ext cx="4218023" cy="2583406"/>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lstStyle/>
          <a:p>
            <a:pPr algn="ctr" defTabSz="877824">
              <a:spcAft>
                <a:spcPts val="600"/>
              </a:spcAft>
            </a:pPr>
            <a:r>
              <a:rPr lang="en-GB" sz="2304" b="1" kern="1200">
                <a:solidFill>
                  <a:srgbClr val="061A5B"/>
                </a:solidFill>
                <a:latin typeface="Hiragino Kaku Gothic Std W8" panose="020B0800000000000000" pitchFamily="34" charset="-128"/>
                <a:ea typeface="Hiragino Kaku Gothic Std W8" panose="020B0800000000000000" pitchFamily="34" charset="-128"/>
              </a:rPr>
              <a:t>SEARCH FOR HABITABLILTY</a:t>
            </a:r>
            <a:endParaRPr lang="en-GB" sz="2400" b="1" i="0">
              <a:solidFill>
                <a:srgbClr val="061A5B"/>
              </a:solidFill>
              <a:effectLst/>
              <a:latin typeface="Hiragino Kaku Gothic Std W8" panose="020B0800000000000000" pitchFamily="34" charset="-128"/>
              <a:ea typeface="Hiragino Kaku Gothic Std W8" panose="020B0800000000000000" pitchFamily="34" charset="-128"/>
            </a:endParaRPr>
          </a:p>
        </p:txBody>
      </p:sp>
      <p:sp>
        <p:nvSpPr>
          <p:cNvPr id="10" name="Rounded Rectangle 21">
            <a:extLst>
              <a:ext uri="{FF2B5EF4-FFF2-40B4-BE49-F238E27FC236}">
                <a16:creationId xmlns:a16="http://schemas.microsoft.com/office/drawing/2014/main" id="{A7A4046E-D8E0-CEF5-0290-0D2EE816E766}"/>
              </a:ext>
            </a:extLst>
          </p:cNvPr>
          <p:cNvSpPr/>
          <p:nvPr/>
        </p:nvSpPr>
        <p:spPr>
          <a:xfrm>
            <a:off x="559503" y="2289203"/>
            <a:ext cx="5226534" cy="3475140"/>
          </a:xfrm>
          <a:prstGeom prst="roundRect">
            <a:avLst/>
          </a:prstGeom>
          <a:solidFill>
            <a:srgbClr val="061A5B"/>
          </a:solidFill>
          <a:ln>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77824">
              <a:spcAft>
                <a:spcPts val="600"/>
              </a:spcAft>
            </a:pPr>
            <a:r>
              <a:rPr lang="en-GB" sz="1728" kern="1200">
                <a:solidFill>
                  <a:srgbClr val="666666"/>
                </a:solidFill>
                <a:latin typeface="Metropolis"/>
                <a:ea typeface="+mn-ea"/>
                <a:cs typeface="+mn-cs"/>
              </a:rPr>
              <a:t>.1</a:t>
            </a:r>
            <a:endParaRPr lang="en-US"/>
          </a:p>
        </p:txBody>
      </p:sp>
      <p:sp>
        <p:nvSpPr>
          <p:cNvPr id="12" name="Rounded Rectangle 26">
            <a:extLst>
              <a:ext uri="{FF2B5EF4-FFF2-40B4-BE49-F238E27FC236}">
                <a16:creationId xmlns:a16="http://schemas.microsoft.com/office/drawing/2014/main" id="{12534EED-A139-C496-526F-7E273C503337}"/>
              </a:ext>
            </a:extLst>
          </p:cNvPr>
          <p:cNvSpPr/>
          <p:nvPr/>
        </p:nvSpPr>
        <p:spPr>
          <a:xfrm>
            <a:off x="1063759" y="2753215"/>
            <a:ext cx="4218023" cy="2583406"/>
          </a:xfrm>
          <a:prstGeom prst="roundRect">
            <a:avLst/>
          </a:prstGeom>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6"/>
          </a:lnRef>
          <a:fillRef idx="1">
            <a:schemeClr val="lt1"/>
          </a:fillRef>
          <a:effectRef idx="0">
            <a:schemeClr val="accent6"/>
          </a:effectRef>
          <a:fontRef idx="minor">
            <a:schemeClr val="dk1"/>
          </a:fontRef>
        </p:style>
        <p:txBody>
          <a:bodyPr rtlCol="0" anchor="ctr"/>
          <a:lstStyle/>
          <a:p>
            <a:pPr algn="ctr" defTabSz="877824">
              <a:spcAft>
                <a:spcPts val="600"/>
              </a:spcAft>
            </a:pPr>
            <a:r>
              <a:rPr lang="en-GB" sz="2400" b="1" i="0">
                <a:solidFill>
                  <a:srgbClr val="061A5B"/>
                </a:solidFill>
                <a:effectLst/>
                <a:latin typeface="Hiragino Kaku Gothic Std W8" panose="020B0800000000000000" pitchFamily="34" charset="-128"/>
                <a:ea typeface="Hiragino Kaku Gothic Std W8" panose="020B0800000000000000" pitchFamily="34" charset="-128"/>
              </a:rPr>
              <a:t>P.A.T.H. </a:t>
            </a:r>
            <a:r>
              <a:rPr lang="en-GB" sz="2400" b="1" kern="1200">
                <a:solidFill>
                  <a:srgbClr val="061A5B"/>
                </a:solidFill>
                <a:latin typeface="Hiragino Kaku Gothic Std W8" panose="020B0800000000000000" pitchFamily="34" charset="-128"/>
                <a:ea typeface="Hiragino Kaku Gothic Std W8" panose="020B0800000000000000" pitchFamily="34" charset="-128"/>
              </a:rPr>
              <a:t>SENSORS</a:t>
            </a:r>
            <a:endParaRPr lang="en-GB" sz="2400" b="1" i="0">
              <a:solidFill>
                <a:srgbClr val="061A5B"/>
              </a:solidFill>
              <a:effectLst/>
              <a:latin typeface="+mj-lt"/>
              <a:ea typeface="Hiragino Kaku Gothic Std W8" panose="020B0800000000000000"/>
            </a:endParaRPr>
          </a:p>
        </p:txBody>
      </p:sp>
      <p:sp>
        <p:nvSpPr>
          <p:cNvPr id="23" name="Oval 22">
            <a:extLst>
              <a:ext uri="{FF2B5EF4-FFF2-40B4-BE49-F238E27FC236}">
                <a16:creationId xmlns:a16="http://schemas.microsoft.com/office/drawing/2014/main" id="{23F490B0-FF7A-FA7C-1E36-B965F90A5AB2}"/>
              </a:ext>
            </a:extLst>
          </p:cNvPr>
          <p:cNvSpPr/>
          <p:nvPr/>
        </p:nvSpPr>
        <p:spPr>
          <a:xfrm>
            <a:off x="4619818" y="4580684"/>
            <a:ext cx="914091" cy="914091"/>
          </a:xfrm>
          <a:prstGeom prst="ellipse">
            <a:avLst/>
          </a:prstGeom>
          <a:solidFill>
            <a:schemeClr val="bg1"/>
          </a:solidFill>
          <a:ln w="38100">
            <a:solidFill>
              <a:srgbClr val="3967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61A5B"/>
              </a:solidFill>
            </a:endParaRPr>
          </a:p>
        </p:txBody>
      </p:sp>
      <p:pic>
        <p:nvPicPr>
          <p:cNvPr id="15" name="Graphic 14" descr="Rocket outline">
            <a:extLst>
              <a:ext uri="{FF2B5EF4-FFF2-40B4-BE49-F238E27FC236}">
                <a16:creationId xmlns:a16="http://schemas.microsoft.com/office/drawing/2014/main" id="{20618501-2E4D-F8DF-BEAC-03287C9A8D0B}"/>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706219" y="4724195"/>
            <a:ext cx="715892" cy="715892"/>
          </a:xfrm>
          <a:prstGeom prst="rect">
            <a:avLst/>
          </a:prstGeom>
        </p:spPr>
      </p:pic>
      <p:pic>
        <p:nvPicPr>
          <p:cNvPr id="16" name="Picture 15">
            <a:extLst>
              <a:ext uri="{FF2B5EF4-FFF2-40B4-BE49-F238E27FC236}">
                <a16:creationId xmlns:a16="http://schemas.microsoft.com/office/drawing/2014/main" id="{264E75BA-D382-6C7B-9534-3050E96AF45A}"/>
              </a:ext>
            </a:extLst>
          </p:cNvPr>
          <p:cNvPicPr>
            <a:picLocks noChangeAspect="1"/>
          </p:cNvPicPr>
          <p:nvPr/>
        </p:nvPicPr>
        <p:blipFill>
          <a:blip r:embed="rId5"/>
          <a:stretch>
            <a:fillRect/>
          </a:stretch>
        </p:blipFill>
        <p:spPr>
          <a:xfrm>
            <a:off x="9938030" y="30725"/>
            <a:ext cx="2180457" cy="914091"/>
          </a:xfrm>
          <a:prstGeom prst="rect">
            <a:avLst/>
          </a:prstGeom>
          <a:effectLst/>
        </p:spPr>
      </p:pic>
      <p:sp>
        <p:nvSpPr>
          <p:cNvPr id="17" name="Rectangle 16">
            <a:extLst>
              <a:ext uri="{FF2B5EF4-FFF2-40B4-BE49-F238E27FC236}">
                <a16:creationId xmlns:a16="http://schemas.microsoft.com/office/drawing/2014/main" id="{E1951AB9-B281-A621-776A-91D47C66C666}"/>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Oval 21">
            <a:extLst>
              <a:ext uri="{FF2B5EF4-FFF2-40B4-BE49-F238E27FC236}">
                <a16:creationId xmlns:a16="http://schemas.microsoft.com/office/drawing/2014/main" id="{FEAD8EC4-3573-8F5E-038B-271E90E60C2B}"/>
              </a:ext>
            </a:extLst>
          </p:cNvPr>
          <p:cNvSpPr/>
          <p:nvPr/>
        </p:nvSpPr>
        <p:spPr>
          <a:xfrm>
            <a:off x="821028" y="2530675"/>
            <a:ext cx="914091" cy="914091"/>
          </a:xfrm>
          <a:prstGeom prst="ellipse">
            <a:avLst/>
          </a:prstGeom>
          <a:solidFill>
            <a:schemeClr val="bg1"/>
          </a:solidFill>
          <a:ln w="38100">
            <a:solidFill>
              <a:srgbClr val="3967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61A5B"/>
                </a:solidFill>
                <a:ea typeface="Hiragino Kaku Gothic Std W8" panose="020B0800000000000000" pitchFamily="34" charset="-128"/>
              </a:rPr>
              <a:t>1</a:t>
            </a:r>
            <a:endParaRPr lang="en-GB" sz="2400" dirty="0">
              <a:solidFill>
                <a:srgbClr val="061A5B"/>
              </a:solidFill>
            </a:endParaRPr>
          </a:p>
        </p:txBody>
      </p:sp>
      <p:sp>
        <p:nvSpPr>
          <p:cNvPr id="24" name="Oval 23">
            <a:extLst>
              <a:ext uri="{FF2B5EF4-FFF2-40B4-BE49-F238E27FC236}">
                <a16:creationId xmlns:a16="http://schemas.microsoft.com/office/drawing/2014/main" id="{F15E9A53-5395-55FA-5A25-0D31DA3D027B}"/>
              </a:ext>
            </a:extLst>
          </p:cNvPr>
          <p:cNvSpPr/>
          <p:nvPr/>
        </p:nvSpPr>
        <p:spPr>
          <a:xfrm>
            <a:off x="6723407" y="2499144"/>
            <a:ext cx="914091" cy="914091"/>
          </a:xfrm>
          <a:prstGeom prst="ellipse">
            <a:avLst/>
          </a:prstGeom>
          <a:solidFill>
            <a:schemeClr val="bg1"/>
          </a:solidFill>
          <a:ln w="38100">
            <a:solidFill>
              <a:srgbClr val="3967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solidFill>
                  <a:srgbClr val="061A5B"/>
                </a:solidFill>
                <a:ea typeface="Hiragino Kaku Gothic Std W8" panose="020B0800000000000000" pitchFamily="34" charset="-128"/>
              </a:rPr>
              <a:t>2</a:t>
            </a:r>
            <a:endParaRPr lang="en-GB" sz="2400" dirty="0">
              <a:solidFill>
                <a:srgbClr val="061A5B"/>
              </a:solidFill>
            </a:endParaRPr>
          </a:p>
        </p:txBody>
      </p:sp>
      <p:sp>
        <p:nvSpPr>
          <p:cNvPr id="25" name="Oval 24">
            <a:extLst>
              <a:ext uri="{FF2B5EF4-FFF2-40B4-BE49-F238E27FC236}">
                <a16:creationId xmlns:a16="http://schemas.microsoft.com/office/drawing/2014/main" id="{4BF28BF3-D22B-1668-3B61-DC305A50DBE0}"/>
              </a:ext>
            </a:extLst>
          </p:cNvPr>
          <p:cNvSpPr/>
          <p:nvPr/>
        </p:nvSpPr>
        <p:spPr>
          <a:xfrm>
            <a:off x="10473988" y="4616663"/>
            <a:ext cx="914091" cy="914091"/>
          </a:xfrm>
          <a:prstGeom prst="ellipse">
            <a:avLst/>
          </a:prstGeom>
          <a:solidFill>
            <a:schemeClr val="bg1"/>
          </a:solidFill>
          <a:ln w="38100">
            <a:solidFill>
              <a:srgbClr val="3967B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061A5B"/>
              </a:solidFill>
            </a:endParaRPr>
          </a:p>
        </p:txBody>
      </p:sp>
      <p:pic>
        <p:nvPicPr>
          <p:cNvPr id="27" name="Graphic 26" descr="Earth outline">
            <a:extLst>
              <a:ext uri="{FF2B5EF4-FFF2-40B4-BE49-F238E27FC236}">
                <a16:creationId xmlns:a16="http://schemas.microsoft.com/office/drawing/2014/main" id="{7CC69D34-7640-0D3D-9619-1A70EA970746}"/>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0469157" y="4624546"/>
            <a:ext cx="914400" cy="914400"/>
          </a:xfrm>
          <a:prstGeom prst="rect">
            <a:avLst/>
          </a:prstGeom>
        </p:spPr>
      </p:pic>
      <p:sp>
        <p:nvSpPr>
          <p:cNvPr id="32" name="TextBox 31">
            <a:extLst>
              <a:ext uri="{FF2B5EF4-FFF2-40B4-BE49-F238E27FC236}">
                <a16:creationId xmlns:a16="http://schemas.microsoft.com/office/drawing/2014/main" id="{2C8A4B62-8EBC-D870-0743-8CDE834A490B}"/>
              </a:ext>
            </a:extLst>
          </p:cNvPr>
          <p:cNvSpPr txBox="1"/>
          <p:nvPr/>
        </p:nvSpPr>
        <p:spPr>
          <a:xfrm>
            <a:off x="3816919" y="688087"/>
            <a:ext cx="4558162" cy="1015663"/>
          </a:xfrm>
          <a:prstGeom prst="rect">
            <a:avLst/>
          </a:prstGeom>
          <a:noFill/>
        </p:spPr>
        <p:txBody>
          <a:bodyPr wrap="square">
            <a:spAutoFit/>
          </a:bodyPr>
          <a:lstStyle/>
          <a:p>
            <a:pPr algn="ctr"/>
            <a:r>
              <a:rPr lang="en-GB" sz="6000" b="1" kern="1200">
                <a:solidFill>
                  <a:srgbClr val="061A5B"/>
                </a:solidFill>
                <a:latin typeface="Hiragino Kaku Gothic Std W8" panose="020B0800000000000000" pitchFamily="34" charset="-128"/>
                <a:ea typeface="Hiragino Kaku Gothic Std W8" panose="020B0800000000000000" pitchFamily="34" charset="-128"/>
              </a:rPr>
              <a:t>MISSIONS</a:t>
            </a:r>
            <a:endParaRPr lang="en-GB" sz="4400"/>
          </a:p>
        </p:txBody>
      </p:sp>
      <p:cxnSp>
        <p:nvCxnSpPr>
          <p:cNvPr id="36" name="Straight Connector 35">
            <a:extLst>
              <a:ext uri="{FF2B5EF4-FFF2-40B4-BE49-F238E27FC236}">
                <a16:creationId xmlns:a16="http://schemas.microsoft.com/office/drawing/2014/main" id="{867C2499-C70C-9972-7824-15B6155052C2}"/>
              </a:ext>
            </a:extLst>
          </p:cNvPr>
          <p:cNvCxnSpPr>
            <a:cxnSpLocks/>
          </p:cNvCxnSpPr>
          <p:nvPr/>
        </p:nvCxnSpPr>
        <p:spPr>
          <a:xfrm>
            <a:off x="5281782" y="1703750"/>
            <a:ext cx="1636147" cy="0"/>
          </a:xfrm>
          <a:prstGeom prst="line">
            <a:avLst/>
          </a:prstGeom>
          <a:ln w="28575">
            <a:solidFill>
              <a:srgbClr val="3967B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734797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EEE25363-6683-3202-1B11-DE7317D65404}"/>
              </a:ext>
            </a:extLst>
          </p:cNvPr>
          <p:cNvPicPr>
            <a:picLocks noChangeAspect="1"/>
          </p:cNvPicPr>
          <p:nvPr/>
        </p:nvPicPr>
        <p:blipFill>
          <a:blip r:embed="rId2"/>
          <a:stretch>
            <a:fillRect/>
          </a:stretch>
        </p:blipFill>
        <p:spPr>
          <a:xfrm>
            <a:off x="9938030" y="30725"/>
            <a:ext cx="2180457" cy="914091"/>
          </a:xfrm>
          <a:prstGeom prst="rect">
            <a:avLst/>
          </a:prstGeom>
          <a:effectLst/>
        </p:spPr>
      </p:pic>
      <p:sp>
        <p:nvSpPr>
          <p:cNvPr id="5" name="Rectangle 4">
            <a:extLst>
              <a:ext uri="{FF2B5EF4-FFF2-40B4-BE49-F238E27FC236}">
                <a16:creationId xmlns:a16="http://schemas.microsoft.com/office/drawing/2014/main" id="{3F93488E-C978-3B2A-D169-82CF71D04B18}"/>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TextBox 12">
            <a:extLst>
              <a:ext uri="{FF2B5EF4-FFF2-40B4-BE49-F238E27FC236}">
                <a16:creationId xmlns:a16="http://schemas.microsoft.com/office/drawing/2014/main" id="{A25F198C-FA46-8466-5FA9-9DBA54BD803A}"/>
              </a:ext>
            </a:extLst>
          </p:cNvPr>
          <p:cNvSpPr txBox="1"/>
          <p:nvPr/>
        </p:nvSpPr>
        <p:spPr>
          <a:xfrm>
            <a:off x="3050628" y="688087"/>
            <a:ext cx="6090744" cy="1015663"/>
          </a:xfrm>
          <a:prstGeom prst="rect">
            <a:avLst/>
          </a:prstGeom>
          <a:noFill/>
        </p:spPr>
        <p:txBody>
          <a:bodyPr wrap="square">
            <a:spAutoFit/>
          </a:bodyPr>
          <a:lstStyle/>
          <a:p>
            <a:pPr algn="ctr"/>
            <a:r>
              <a:rPr lang="en-GB" sz="6000" b="1" kern="1200">
                <a:solidFill>
                  <a:srgbClr val="061A5B"/>
                </a:solidFill>
                <a:latin typeface="Hiragino Kaku Gothic Std W8" panose="020B0800000000000000" pitchFamily="34" charset="-128"/>
                <a:ea typeface="Hiragino Kaku Gothic Std W8" panose="020B0800000000000000" pitchFamily="34" charset="-128"/>
              </a:rPr>
              <a:t>CAN DESIGN</a:t>
            </a:r>
            <a:endParaRPr lang="en-GB" sz="4400" b="1"/>
          </a:p>
        </p:txBody>
      </p:sp>
      <p:cxnSp>
        <p:nvCxnSpPr>
          <p:cNvPr id="14" name="Straight Connector 13">
            <a:extLst>
              <a:ext uri="{FF2B5EF4-FFF2-40B4-BE49-F238E27FC236}">
                <a16:creationId xmlns:a16="http://schemas.microsoft.com/office/drawing/2014/main" id="{A40471C6-D11B-445E-B959-161B6E570885}"/>
              </a:ext>
            </a:extLst>
          </p:cNvPr>
          <p:cNvCxnSpPr>
            <a:cxnSpLocks/>
          </p:cNvCxnSpPr>
          <p:nvPr/>
        </p:nvCxnSpPr>
        <p:spPr>
          <a:xfrm>
            <a:off x="5260932" y="1703750"/>
            <a:ext cx="1656997" cy="0"/>
          </a:xfrm>
          <a:prstGeom prst="line">
            <a:avLst/>
          </a:prstGeom>
          <a:ln w="28575">
            <a:solidFill>
              <a:srgbClr val="3967B9"/>
            </a:solidFill>
          </a:ln>
        </p:spPr>
        <p:style>
          <a:lnRef idx="1">
            <a:schemeClr val="accent1"/>
          </a:lnRef>
          <a:fillRef idx="0">
            <a:schemeClr val="accent1"/>
          </a:fillRef>
          <a:effectRef idx="0">
            <a:schemeClr val="accent1"/>
          </a:effectRef>
          <a:fontRef idx="minor">
            <a:schemeClr val="tx1"/>
          </a:fontRef>
        </p:style>
      </p:cxnSp>
      <p:grpSp>
        <p:nvGrpSpPr>
          <p:cNvPr id="3" name="Group 2">
            <a:extLst>
              <a:ext uri="{FF2B5EF4-FFF2-40B4-BE49-F238E27FC236}">
                <a16:creationId xmlns:a16="http://schemas.microsoft.com/office/drawing/2014/main" id="{D813777F-3BF5-5C22-7BC1-34198C916E95}"/>
              </a:ext>
            </a:extLst>
          </p:cNvPr>
          <p:cNvGrpSpPr/>
          <p:nvPr/>
        </p:nvGrpSpPr>
        <p:grpSpPr>
          <a:xfrm>
            <a:off x="507999" y="2277891"/>
            <a:ext cx="11176001" cy="3816655"/>
            <a:chOff x="507999" y="2338851"/>
            <a:chExt cx="11176001" cy="3816655"/>
          </a:xfrm>
        </p:grpSpPr>
        <p:pic>
          <p:nvPicPr>
            <p:cNvPr id="10" name="Picture 9">
              <a:extLst>
                <a:ext uri="{FF2B5EF4-FFF2-40B4-BE49-F238E27FC236}">
                  <a16:creationId xmlns:a16="http://schemas.microsoft.com/office/drawing/2014/main" id="{E0A998BB-BAEB-55F6-6762-90F402904A7F}"/>
                </a:ext>
              </a:extLst>
            </p:cNvPr>
            <p:cNvPicPr>
              <a:picLocks noChangeAspect="1"/>
            </p:cNvPicPr>
            <p:nvPr/>
          </p:nvPicPr>
          <p:blipFill rotWithShape="1">
            <a:blip r:embed="rId3">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rcRect l="3885" t="31370" r="22891" b="35247"/>
            <a:stretch/>
          </p:blipFill>
          <p:spPr>
            <a:xfrm rot="16200000">
              <a:off x="9146402" y="3494097"/>
              <a:ext cx="3485966" cy="1589231"/>
            </a:xfrm>
            <a:prstGeom prst="rect">
              <a:avLst/>
            </a:prstGeom>
          </p:spPr>
        </p:pic>
        <p:grpSp>
          <p:nvGrpSpPr>
            <p:cNvPr id="2" name="Group 1">
              <a:extLst>
                <a:ext uri="{FF2B5EF4-FFF2-40B4-BE49-F238E27FC236}">
                  <a16:creationId xmlns:a16="http://schemas.microsoft.com/office/drawing/2014/main" id="{BEE94150-22DF-E049-BB0B-7E6DBF4D3B86}"/>
                </a:ext>
              </a:extLst>
            </p:cNvPr>
            <p:cNvGrpSpPr/>
            <p:nvPr/>
          </p:nvGrpSpPr>
          <p:grpSpPr>
            <a:xfrm>
              <a:off x="3444858" y="2338851"/>
              <a:ext cx="3339668" cy="3816655"/>
              <a:chOff x="867075" y="1868850"/>
              <a:chExt cx="3901148" cy="4576183"/>
            </a:xfrm>
          </p:grpSpPr>
          <p:pic>
            <p:nvPicPr>
              <p:cNvPr id="7" name="Picture 6">
                <a:extLst>
                  <a:ext uri="{FF2B5EF4-FFF2-40B4-BE49-F238E27FC236}">
                    <a16:creationId xmlns:a16="http://schemas.microsoft.com/office/drawing/2014/main" id="{12456482-3130-F2BB-FC78-4734FF633800}"/>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saturation sat="0"/>
                        </a14:imgEffect>
                      </a14:imgLayer>
                    </a14:imgProps>
                  </a:ext>
                  <a:ext uri="{28A0092B-C50C-407E-A947-70E740481C1C}">
                    <a14:useLocalDpi xmlns:a14="http://schemas.microsoft.com/office/drawing/2010/main" val="0"/>
                  </a:ext>
                </a:extLst>
              </a:blip>
              <a:srcRect t="40772" b="17533"/>
              <a:stretch/>
            </p:blipFill>
            <p:spPr bwMode="auto">
              <a:xfrm rot="16200000">
                <a:off x="1673603" y="3350414"/>
                <a:ext cx="2288091" cy="3901148"/>
              </a:xfrm>
              <a:prstGeom prst="rect">
                <a:avLst/>
              </a:prstGeom>
              <a:noFill/>
              <a:ln>
                <a:noFill/>
              </a:ln>
            </p:spPr>
          </p:pic>
          <p:pic>
            <p:nvPicPr>
              <p:cNvPr id="11" name="Picture 10">
                <a:extLst>
                  <a:ext uri="{FF2B5EF4-FFF2-40B4-BE49-F238E27FC236}">
                    <a16:creationId xmlns:a16="http://schemas.microsoft.com/office/drawing/2014/main" id="{8EAB9147-946D-0ED7-3523-676B2726E05E}"/>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Effect>
                          <a14:saturation sat="0"/>
                        </a14:imgEffect>
                      </a14:imgLayer>
                    </a14:imgProps>
                  </a:ext>
                  <a:ext uri="{28A0092B-C50C-407E-A947-70E740481C1C}">
                    <a14:useLocalDpi xmlns:a14="http://schemas.microsoft.com/office/drawing/2010/main" val="0"/>
                  </a:ext>
                </a:extLst>
              </a:blip>
              <a:srcRect b="59640"/>
              <a:stretch/>
            </p:blipFill>
            <p:spPr bwMode="auto">
              <a:xfrm rot="16200000">
                <a:off x="1673602" y="1124788"/>
                <a:ext cx="2288091" cy="3776216"/>
              </a:xfrm>
              <a:prstGeom prst="rect">
                <a:avLst/>
              </a:prstGeom>
              <a:noFill/>
              <a:ln>
                <a:noFill/>
              </a:ln>
            </p:spPr>
          </p:pic>
        </p:grpSp>
        <p:pic>
          <p:nvPicPr>
            <p:cNvPr id="1026" name="Picture 2">
              <a:extLst>
                <a:ext uri="{FF2B5EF4-FFF2-40B4-BE49-F238E27FC236}">
                  <a16:creationId xmlns:a16="http://schemas.microsoft.com/office/drawing/2014/main" id="{E293484C-5DD9-59E1-C4E0-A6555687E350}"/>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6200000">
              <a:off x="6689166" y="2792164"/>
              <a:ext cx="3367559" cy="2910030"/>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The Canadian Story of the Apollo Lunar Module Landing Legs - SpaceQ">
              <a:extLst>
                <a:ext uri="{FF2B5EF4-FFF2-40B4-BE49-F238E27FC236}">
                  <a16:creationId xmlns:a16="http://schemas.microsoft.com/office/drawing/2014/main" id="{DD9F3924-8A4A-4F01-EB78-18CB7BE62F7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07999" y="2557265"/>
              <a:ext cx="2716180" cy="3339185"/>
            </a:xfrm>
            <a:prstGeom prst="rect">
              <a:avLst/>
            </a:prstGeom>
            <a:noFill/>
            <a:extLst>
              <a:ext uri="{909E8E84-426E-40DD-AFC4-6F175D3DCCD1}">
                <a14:hiddenFill xmlns:a14="http://schemas.microsoft.com/office/drawing/2010/main">
                  <a:solidFill>
                    <a:srgbClr val="FFFFFF"/>
                  </a:solidFill>
                </a14:hiddenFill>
              </a:ext>
            </a:extLst>
          </p:spPr>
        </p:pic>
      </p:grpSp>
      <p:sp>
        <p:nvSpPr>
          <p:cNvPr id="8" name="Rectangle: Rounded Corners 7">
            <a:extLst>
              <a:ext uri="{FF2B5EF4-FFF2-40B4-BE49-F238E27FC236}">
                <a16:creationId xmlns:a16="http://schemas.microsoft.com/office/drawing/2014/main" id="{2B12DC01-DEA3-9B14-7FF1-8A456B538E07}"/>
              </a:ext>
            </a:extLst>
          </p:cNvPr>
          <p:cNvSpPr/>
          <p:nvPr/>
        </p:nvSpPr>
        <p:spPr>
          <a:xfrm>
            <a:off x="493365" y="2087854"/>
            <a:ext cx="2818086" cy="408451"/>
          </a:xfrm>
          <a:prstGeom prst="roundRect">
            <a:avLst/>
          </a:prstGeom>
          <a:no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rgbClr val="061A5B"/>
                </a:solidFill>
                <a:ea typeface="Hiragino Kaku Gothic Std W8" panose="020B0800000000000000" pitchFamily="34" charset="-128"/>
              </a:rPr>
              <a:t>Apollo 11 Lunar Module Landing System</a:t>
            </a:r>
            <a:endParaRPr lang="en-GB" sz="1200" b="1" dirty="0"/>
          </a:p>
        </p:txBody>
      </p:sp>
    </p:spTree>
    <p:extLst>
      <p:ext uri="{BB962C8B-B14F-4D97-AF65-F5344CB8AC3E}">
        <p14:creationId xmlns:p14="http://schemas.microsoft.com/office/powerpoint/2010/main" val="3541625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D3A2D9-6BDE-6FF8-B94E-F0D42C875A09}"/>
              </a:ext>
            </a:extLst>
          </p:cNvPr>
          <p:cNvPicPr>
            <a:picLocks noChangeAspect="1"/>
          </p:cNvPicPr>
          <p:nvPr/>
        </p:nvPicPr>
        <p:blipFill>
          <a:blip r:embed="rId3"/>
          <a:stretch>
            <a:fillRect/>
          </a:stretch>
        </p:blipFill>
        <p:spPr>
          <a:xfrm>
            <a:off x="9938030" y="30725"/>
            <a:ext cx="2180457" cy="914091"/>
          </a:xfrm>
          <a:prstGeom prst="rect">
            <a:avLst/>
          </a:prstGeom>
          <a:effectLst/>
        </p:spPr>
      </p:pic>
      <p:sp>
        <p:nvSpPr>
          <p:cNvPr id="3" name="Rectangle 2">
            <a:extLst>
              <a:ext uri="{FF2B5EF4-FFF2-40B4-BE49-F238E27FC236}">
                <a16:creationId xmlns:a16="http://schemas.microsoft.com/office/drawing/2014/main" id="{DC547281-9444-E07B-43F5-F9840865FADC}"/>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67AB71F9-6B72-B2A0-1F65-9028AF99C1D5}"/>
              </a:ext>
            </a:extLst>
          </p:cNvPr>
          <p:cNvSpPr txBox="1"/>
          <p:nvPr/>
        </p:nvSpPr>
        <p:spPr>
          <a:xfrm>
            <a:off x="1915510" y="688087"/>
            <a:ext cx="8360980" cy="1015663"/>
          </a:xfrm>
          <a:prstGeom prst="rect">
            <a:avLst/>
          </a:prstGeom>
          <a:noFill/>
        </p:spPr>
        <p:txBody>
          <a:bodyPr wrap="square">
            <a:spAutoFit/>
          </a:bodyPr>
          <a:lstStyle/>
          <a:p>
            <a:pPr algn="ctr"/>
            <a:r>
              <a:rPr lang="en-GB" sz="6000" b="1" kern="1200">
                <a:solidFill>
                  <a:srgbClr val="061A5B"/>
                </a:solidFill>
                <a:latin typeface="Hiragino Kaku Gothic Std W8" panose="020B0800000000000000" pitchFamily="34" charset="-128"/>
                <a:ea typeface="Hiragino Kaku Gothic Std W8" panose="020B0800000000000000" pitchFamily="34" charset="-128"/>
              </a:rPr>
              <a:t>YAGI &amp; PARACHUTE</a:t>
            </a:r>
            <a:endParaRPr lang="en-GB" sz="4400" b="1"/>
          </a:p>
        </p:txBody>
      </p:sp>
      <p:cxnSp>
        <p:nvCxnSpPr>
          <p:cNvPr id="5" name="Straight Connector 4">
            <a:extLst>
              <a:ext uri="{FF2B5EF4-FFF2-40B4-BE49-F238E27FC236}">
                <a16:creationId xmlns:a16="http://schemas.microsoft.com/office/drawing/2014/main" id="{8F0D80B1-CBC8-0786-862B-885DE1F0AEA0}"/>
              </a:ext>
            </a:extLst>
          </p:cNvPr>
          <p:cNvCxnSpPr>
            <a:cxnSpLocks/>
          </p:cNvCxnSpPr>
          <p:nvPr/>
        </p:nvCxnSpPr>
        <p:spPr>
          <a:xfrm>
            <a:off x="5292247" y="1703750"/>
            <a:ext cx="1625682" cy="0"/>
          </a:xfrm>
          <a:prstGeom prst="line">
            <a:avLst/>
          </a:prstGeom>
          <a:ln w="28575">
            <a:solidFill>
              <a:srgbClr val="3967B9"/>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E2F9B4C1-CC25-69ED-83CB-48E7C492C725}"/>
              </a:ext>
            </a:extLst>
          </p:cNvPr>
          <p:cNvPicPr>
            <a:picLocks noChangeAspect="1"/>
          </p:cNvPicPr>
          <p:nvPr/>
        </p:nvPicPr>
        <p:blipFill rotWithShape="1">
          <a:blip r:embed="rId4">
            <a:extLst>
              <a:ext uri="{28A0092B-C50C-407E-A947-70E740481C1C}">
                <a14:useLocalDpi xmlns:a14="http://schemas.microsoft.com/office/drawing/2010/main" val="0"/>
              </a:ext>
            </a:extLst>
          </a:blip>
          <a:srcRect t="3790" r="2" b="2"/>
          <a:stretch/>
        </p:blipFill>
        <p:spPr bwMode="auto">
          <a:xfrm>
            <a:off x="272102" y="2470355"/>
            <a:ext cx="4472044" cy="3158946"/>
          </a:xfrm>
          <a:prstGeom prst="rect">
            <a:avLst/>
          </a:prstGeom>
          <a:noFill/>
        </p:spPr>
      </p:pic>
      <p:pic>
        <p:nvPicPr>
          <p:cNvPr id="9" name="Picture 8" descr="A picture containing person&#10;&#10;Description automatically generated">
            <a:extLst>
              <a:ext uri="{FF2B5EF4-FFF2-40B4-BE49-F238E27FC236}">
                <a16:creationId xmlns:a16="http://schemas.microsoft.com/office/drawing/2014/main" id="{7AF68F51-8BC1-EFE3-E123-801EAA243AA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347848" y="2464375"/>
            <a:ext cx="2371828" cy="3162122"/>
          </a:xfrm>
          <a:prstGeom prst="rect">
            <a:avLst/>
          </a:prstGeom>
          <a:noFill/>
          <a:ln>
            <a:noFill/>
          </a:ln>
        </p:spPr>
      </p:pic>
      <p:pic>
        <p:nvPicPr>
          <p:cNvPr id="10" name="Picture 9" descr="A picture containing furniture&#10;&#10;Description automatically generated">
            <a:extLst>
              <a:ext uri="{FF2B5EF4-FFF2-40B4-BE49-F238E27FC236}">
                <a16:creationId xmlns:a16="http://schemas.microsoft.com/office/drawing/2014/main" id="{524F1E3C-4648-BD9B-5FEC-E6A081746D7D}"/>
              </a:ext>
            </a:extLst>
          </p:cNvPr>
          <p:cNvPicPr>
            <a:picLocks noChangeAspect="1"/>
          </p:cNvPicPr>
          <p:nvPr/>
        </p:nvPicPr>
        <p:blipFill>
          <a:blip r:embed="rId6"/>
          <a:stretch>
            <a:fillRect/>
          </a:stretch>
        </p:blipFill>
        <p:spPr>
          <a:xfrm>
            <a:off x="4728469" y="2470231"/>
            <a:ext cx="2372168" cy="3162122"/>
          </a:xfrm>
          <a:prstGeom prst="rect">
            <a:avLst/>
          </a:prstGeom>
        </p:spPr>
      </p:pic>
      <p:pic>
        <p:nvPicPr>
          <p:cNvPr id="7" name="Picture 6" descr="A screenshot of a cell phone&#10;&#10;Description automatically generated with low confidence">
            <a:extLst>
              <a:ext uri="{FF2B5EF4-FFF2-40B4-BE49-F238E27FC236}">
                <a16:creationId xmlns:a16="http://schemas.microsoft.com/office/drawing/2014/main" id="{00FF2E26-5BFB-0B29-718A-E5C07D437399}"/>
              </a:ext>
            </a:extLst>
          </p:cNvPr>
          <p:cNvPicPr>
            <a:picLocks noChangeAspect="1"/>
          </p:cNvPicPr>
          <p:nvPr/>
        </p:nvPicPr>
        <p:blipFill rotWithShape="1">
          <a:blip r:embed="rId7" cstate="print">
            <a:extLst>
              <a:ext uri="{28A0092B-C50C-407E-A947-70E740481C1C}">
                <a14:useLocalDpi xmlns:a14="http://schemas.microsoft.com/office/drawing/2010/main" val="0"/>
              </a:ext>
            </a:extLst>
          </a:blip>
          <a:srcRect l="6913" t="14365" r="10622" b="20257"/>
          <a:stretch/>
        </p:blipFill>
        <p:spPr bwMode="auto">
          <a:xfrm>
            <a:off x="7100637" y="2464375"/>
            <a:ext cx="2246871" cy="3164926"/>
          </a:xfrm>
          <a:prstGeom prst="rect">
            <a:avLst/>
          </a:prstGeom>
          <a:noFill/>
          <a:ln>
            <a:noFill/>
          </a:ln>
        </p:spPr>
      </p:pic>
    </p:spTree>
    <p:extLst>
      <p:ext uri="{BB962C8B-B14F-4D97-AF65-F5344CB8AC3E}">
        <p14:creationId xmlns:p14="http://schemas.microsoft.com/office/powerpoint/2010/main" val="40959313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64E75BA-D382-6C7B-9534-3050E96AF45A}"/>
              </a:ext>
            </a:extLst>
          </p:cNvPr>
          <p:cNvPicPr>
            <a:picLocks noChangeAspect="1"/>
          </p:cNvPicPr>
          <p:nvPr/>
        </p:nvPicPr>
        <p:blipFill>
          <a:blip r:embed="rId3"/>
          <a:stretch>
            <a:fillRect/>
          </a:stretch>
        </p:blipFill>
        <p:spPr>
          <a:xfrm>
            <a:off x="9938030" y="30725"/>
            <a:ext cx="2180457" cy="914091"/>
          </a:xfrm>
          <a:prstGeom prst="rect">
            <a:avLst/>
          </a:prstGeom>
          <a:effectLst/>
        </p:spPr>
      </p:pic>
      <p:sp>
        <p:nvSpPr>
          <p:cNvPr id="17" name="Rectangle 16">
            <a:extLst>
              <a:ext uri="{FF2B5EF4-FFF2-40B4-BE49-F238E27FC236}">
                <a16:creationId xmlns:a16="http://schemas.microsoft.com/office/drawing/2014/main" id="{E1951AB9-B281-A621-776A-91D47C66C666}"/>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2C8A4B62-8EBC-D870-0743-8CDE834A490B}"/>
              </a:ext>
            </a:extLst>
          </p:cNvPr>
          <p:cNvSpPr txBox="1"/>
          <p:nvPr/>
        </p:nvSpPr>
        <p:spPr>
          <a:xfrm>
            <a:off x="3816919" y="688087"/>
            <a:ext cx="4558162" cy="1015663"/>
          </a:xfrm>
          <a:prstGeom prst="rect">
            <a:avLst/>
          </a:prstGeom>
          <a:noFill/>
        </p:spPr>
        <p:txBody>
          <a:bodyPr wrap="square">
            <a:spAutoFit/>
          </a:bodyPr>
          <a:lstStyle/>
          <a:p>
            <a:pPr algn="ctr"/>
            <a:r>
              <a:rPr lang="en-GB" sz="6000" b="1" kern="1200" dirty="0">
                <a:solidFill>
                  <a:srgbClr val="061A5B"/>
                </a:solidFill>
                <a:latin typeface="Hiragino Kaku Gothic Std W8" panose="020B0800000000000000" pitchFamily="34" charset="-128"/>
                <a:ea typeface="Hiragino Kaku Gothic Std W8" panose="020B0800000000000000" pitchFamily="34" charset="-128"/>
              </a:rPr>
              <a:t>TESTING</a:t>
            </a:r>
            <a:endParaRPr lang="en-GB" sz="4400" dirty="0"/>
          </a:p>
        </p:txBody>
      </p:sp>
      <p:cxnSp>
        <p:nvCxnSpPr>
          <p:cNvPr id="36" name="Straight Connector 35">
            <a:extLst>
              <a:ext uri="{FF2B5EF4-FFF2-40B4-BE49-F238E27FC236}">
                <a16:creationId xmlns:a16="http://schemas.microsoft.com/office/drawing/2014/main" id="{867C2499-C70C-9972-7824-15B6155052C2}"/>
              </a:ext>
            </a:extLst>
          </p:cNvPr>
          <p:cNvCxnSpPr>
            <a:cxnSpLocks/>
          </p:cNvCxnSpPr>
          <p:nvPr/>
        </p:nvCxnSpPr>
        <p:spPr>
          <a:xfrm>
            <a:off x="5281782" y="1703750"/>
            <a:ext cx="1636147" cy="0"/>
          </a:xfrm>
          <a:prstGeom prst="line">
            <a:avLst/>
          </a:prstGeom>
          <a:ln w="28575">
            <a:solidFill>
              <a:srgbClr val="3967B9"/>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FDF86C4B-41EB-17BB-4EA5-F71AD77A4FBC}"/>
              </a:ext>
            </a:extLst>
          </p:cNvPr>
          <p:cNvPicPr>
            <a:picLocks noChangeAspect="1"/>
          </p:cNvPicPr>
          <p:nvPr/>
        </p:nvPicPr>
        <p:blipFill rotWithShape="1">
          <a:blip r:embed="rId4">
            <a:extLst>
              <a:ext uri="{28A0092B-C50C-407E-A947-70E740481C1C}">
                <a14:useLocalDpi xmlns:a14="http://schemas.microsoft.com/office/drawing/2010/main" val="0"/>
              </a:ext>
            </a:extLst>
          </a:blip>
          <a:srcRect l="10259" t="11492" r="14732" b="27629"/>
          <a:stretch/>
        </p:blipFill>
        <p:spPr bwMode="auto">
          <a:xfrm>
            <a:off x="551379" y="2460857"/>
            <a:ext cx="1782681" cy="3367636"/>
          </a:xfrm>
          <a:prstGeom prst="rect">
            <a:avLst/>
          </a:prstGeom>
          <a:noFill/>
          <a:ln>
            <a:noFill/>
          </a:ln>
          <a:extLst>
            <a:ext uri="{53640926-AAD7-44D8-BBD7-CCE9431645EC}">
              <a14:shadowObscured xmlns:a14="http://schemas.microsoft.com/office/drawing/2010/main"/>
            </a:ext>
          </a:extLst>
        </p:spPr>
      </p:pic>
      <p:pic>
        <p:nvPicPr>
          <p:cNvPr id="5" name="Picture 4" descr="A picture containing outdoor, ground, cement, stone&#10;&#10;Description automatically generated">
            <a:extLst>
              <a:ext uri="{FF2B5EF4-FFF2-40B4-BE49-F238E27FC236}">
                <a16:creationId xmlns:a16="http://schemas.microsoft.com/office/drawing/2014/main" id="{C5A6341C-5AD9-6FA0-9796-F43BC743422F}"/>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l="44144" t="10912" r="14874" b="35184"/>
          <a:stretch/>
        </p:blipFill>
        <p:spPr bwMode="auto">
          <a:xfrm>
            <a:off x="7538720" y="2460856"/>
            <a:ext cx="1782681" cy="3387331"/>
          </a:xfrm>
          <a:prstGeom prst="rect">
            <a:avLst/>
          </a:prstGeom>
          <a:noFill/>
          <a:ln>
            <a:noFill/>
          </a:ln>
          <a:extLst>
            <a:ext uri="{53640926-AAD7-44D8-BBD7-CCE9431645EC}">
              <a14:shadowObscured xmlns:a14="http://schemas.microsoft.com/office/drawing/2010/main"/>
            </a:ext>
          </a:extLst>
        </p:spPr>
      </p:pic>
      <p:pic>
        <p:nvPicPr>
          <p:cNvPr id="1030" name="Picture 6">
            <a:extLst>
              <a:ext uri="{FF2B5EF4-FFF2-40B4-BE49-F238E27FC236}">
                <a16:creationId xmlns:a16="http://schemas.microsoft.com/office/drawing/2014/main" id="{16D3FA3E-7829-C191-7610-5B7BC6A1EB1B}"/>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32024" t="3566" r="30558" b="8524"/>
          <a:stretch/>
        </p:blipFill>
        <p:spPr bwMode="auto">
          <a:xfrm>
            <a:off x="2870598" y="2460856"/>
            <a:ext cx="1782681" cy="3387331"/>
          </a:xfrm>
          <a:prstGeom prst="rect">
            <a:avLst/>
          </a:prstGeom>
          <a:noFill/>
          <a:extLst>
            <a:ext uri="{909E8E84-426E-40DD-AFC4-6F175D3DCCD1}">
              <a14:hiddenFill xmlns:a14="http://schemas.microsoft.com/office/drawing/2010/main">
                <a:solidFill>
                  <a:srgbClr val="FFFFFF"/>
                </a:solidFill>
              </a14:hiddenFill>
            </a:ext>
          </a:extLst>
        </p:spPr>
      </p:pic>
      <p:pic>
        <p:nvPicPr>
          <p:cNvPr id="8" name="Content Placeholder 6" descr="A picture containing outdoor&#10;&#10;Description automatically generated">
            <a:extLst>
              <a:ext uri="{FF2B5EF4-FFF2-40B4-BE49-F238E27FC236}">
                <a16:creationId xmlns:a16="http://schemas.microsoft.com/office/drawing/2014/main" id="{89DF00F9-6F5C-4672-75F3-B499C2A74B37}"/>
              </a:ext>
            </a:extLst>
          </p:cNvPr>
          <p:cNvPicPr>
            <a:picLocks noChangeAspect="1"/>
          </p:cNvPicPr>
          <p:nvPr/>
        </p:nvPicPr>
        <p:blipFill rotWithShape="1">
          <a:blip r:embed="rId7">
            <a:extLst>
              <a:ext uri="{28A0092B-C50C-407E-A947-70E740481C1C}">
                <a14:useLocalDpi xmlns:a14="http://schemas.microsoft.com/office/drawing/2010/main" val="0"/>
              </a:ext>
            </a:extLst>
          </a:blip>
          <a:srcRect l="27406" t="23761" r="31020" b="23569"/>
          <a:stretch/>
        </p:blipFill>
        <p:spPr>
          <a:xfrm>
            <a:off x="9865360" y="2441162"/>
            <a:ext cx="1782681" cy="3387331"/>
          </a:xfrm>
          <a:prstGeom prst="rect">
            <a:avLst/>
          </a:prstGeom>
        </p:spPr>
      </p:pic>
      <p:pic>
        <p:nvPicPr>
          <p:cNvPr id="11" name="Picture 10" descr="A picture containing several&#10;&#10;Description automatically generated">
            <a:extLst>
              <a:ext uri="{FF2B5EF4-FFF2-40B4-BE49-F238E27FC236}">
                <a16:creationId xmlns:a16="http://schemas.microsoft.com/office/drawing/2014/main" id="{CA8E26B1-1FB6-24EF-9871-AD602C5D5A64}"/>
              </a:ext>
            </a:extLst>
          </p:cNvPr>
          <p:cNvPicPr>
            <a:picLocks noChangeAspect="1"/>
          </p:cNvPicPr>
          <p:nvPr/>
        </p:nvPicPr>
        <p:blipFill rotWithShape="1">
          <a:blip r:embed="rId8">
            <a:extLst>
              <a:ext uri="{28A0092B-C50C-407E-A947-70E740481C1C}">
                <a14:useLocalDpi xmlns:a14="http://schemas.microsoft.com/office/drawing/2010/main" val="0"/>
              </a:ext>
            </a:extLst>
          </a:blip>
          <a:srcRect l="33056" t="6371" r="33604" b="6557"/>
          <a:stretch/>
        </p:blipFill>
        <p:spPr bwMode="auto">
          <a:xfrm>
            <a:off x="5204659" y="2460856"/>
            <a:ext cx="1782681" cy="3387331"/>
          </a:xfrm>
          <a:prstGeom prst="rect">
            <a:avLst/>
          </a:prstGeom>
          <a:noFill/>
          <a:ln>
            <a:noFill/>
          </a:ln>
        </p:spPr>
      </p:pic>
    </p:spTree>
    <p:extLst>
      <p:ext uri="{BB962C8B-B14F-4D97-AF65-F5344CB8AC3E}">
        <p14:creationId xmlns:p14="http://schemas.microsoft.com/office/powerpoint/2010/main" val="11236826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45A503-EFAF-3699-933F-FD8DA1150602}"/>
              </a:ext>
            </a:extLst>
          </p:cNvPr>
          <p:cNvPicPr>
            <a:picLocks noChangeAspect="1"/>
          </p:cNvPicPr>
          <p:nvPr/>
        </p:nvPicPr>
        <p:blipFill>
          <a:blip r:embed="rId2"/>
          <a:stretch>
            <a:fillRect/>
          </a:stretch>
        </p:blipFill>
        <p:spPr>
          <a:xfrm>
            <a:off x="9938030" y="30725"/>
            <a:ext cx="2180457" cy="914091"/>
          </a:xfrm>
          <a:prstGeom prst="rect">
            <a:avLst/>
          </a:prstGeom>
          <a:effectLst/>
        </p:spPr>
      </p:pic>
      <p:sp>
        <p:nvSpPr>
          <p:cNvPr id="3" name="Rectangle 2">
            <a:extLst>
              <a:ext uri="{FF2B5EF4-FFF2-40B4-BE49-F238E27FC236}">
                <a16:creationId xmlns:a16="http://schemas.microsoft.com/office/drawing/2014/main" id="{72ABB7F3-EE67-CFF0-6BC2-ABCD033B4D7E}"/>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94BE149A-406A-AA35-9D87-CA809AB79832}"/>
              </a:ext>
            </a:extLst>
          </p:cNvPr>
          <p:cNvSpPr txBox="1"/>
          <p:nvPr/>
        </p:nvSpPr>
        <p:spPr>
          <a:xfrm>
            <a:off x="3050628" y="688087"/>
            <a:ext cx="6090744" cy="1015663"/>
          </a:xfrm>
          <a:prstGeom prst="rect">
            <a:avLst/>
          </a:prstGeom>
          <a:noFill/>
        </p:spPr>
        <p:txBody>
          <a:bodyPr wrap="square">
            <a:spAutoFit/>
          </a:bodyPr>
          <a:lstStyle/>
          <a:p>
            <a:pPr algn="ctr"/>
            <a:r>
              <a:rPr lang="en-GB" sz="6000" b="1" kern="1200">
                <a:solidFill>
                  <a:srgbClr val="061A5B"/>
                </a:solidFill>
                <a:latin typeface="Hiragino Kaku Gothic Std W8" panose="020B0800000000000000" pitchFamily="34" charset="-128"/>
                <a:ea typeface="Hiragino Kaku Gothic Std W8" panose="020B0800000000000000" pitchFamily="34" charset="-128"/>
              </a:rPr>
              <a:t>ELECTRONICS</a:t>
            </a:r>
            <a:endParaRPr lang="en-GB" sz="4400" b="1"/>
          </a:p>
        </p:txBody>
      </p:sp>
      <p:cxnSp>
        <p:nvCxnSpPr>
          <p:cNvPr id="5" name="Straight Connector 4">
            <a:extLst>
              <a:ext uri="{FF2B5EF4-FFF2-40B4-BE49-F238E27FC236}">
                <a16:creationId xmlns:a16="http://schemas.microsoft.com/office/drawing/2014/main" id="{20840D73-F415-ED3E-AC6B-1E36F7B14634}"/>
              </a:ext>
            </a:extLst>
          </p:cNvPr>
          <p:cNvCxnSpPr>
            <a:cxnSpLocks/>
          </p:cNvCxnSpPr>
          <p:nvPr/>
        </p:nvCxnSpPr>
        <p:spPr>
          <a:xfrm>
            <a:off x="5273458" y="1703750"/>
            <a:ext cx="1644471" cy="0"/>
          </a:xfrm>
          <a:prstGeom prst="line">
            <a:avLst/>
          </a:prstGeom>
          <a:ln w="28575">
            <a:solidFill>
              <a:srgbClr val="3967B9"/>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874425A-2235-11CA-F0E6-D1C14871540B}"/>
              </a:ext>
            </a:extLst>
          </p:cNvPr>
          <p:cNvPicPr>
            <a:picLocks noChangeAspect="1"/>
          </p:cNvPicPr>
          <p:nvPr/>
        </p:nvPicPr>
        <p:blipFill>
          <a:blip r:embed="rId3"/>
          <a:stretch>
            <a:fillRect/>
          </a:stretch>
        </p:blipFill>
        <p:spPr>
          <a:xfrm>
            <a:off x="630340" y="2107149"/>
            <a:ext cx="5802634" cy="4183292"/>
          </a:xfrm>
          <a:prstGeom prst="rect">
            <a:avLst/>
          </a:prstGeom>
        </p:spPr>
      </p:pic>
      <p:pic>
        <p:nvPicPr>
          <p:cNvPr id="7" name="Picture 4" descr="Selected photo">
            <a:extLst>
              <a:ext uri="{FF2B5EF4-FFF2-40B4-BE49-F238E27FC236}">
                <a16:creationId xmlns:a16="http://schemas.microsoft.com/office/drawing/2014/main" id="{672D0F23-C59F-10A1-2A5C-137A2870C77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548" r="17742"/>
          <a:stretch/>
        </p:blipFill>
        <p:spPr bwMode="auto">
          <a:xfrm>
            <a:off x="6613850" y="2107149"/>
            <a:ext cx="2155756" cy="418329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a:extLst>
              <a:ext uri="{FF2B5EF4-FFF2-40B4-BE49-F238E27FC236}">
                <a16:creationId xmlns:a16="http://schemas.microsoft.com/office/drawing/2014/main" id="{D084E67E-54AB-9E2F-5216-A1CFFBC2E62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428"/>
          <a:stretch/>
        </p:blipFill>
        <p:spPr bwMode="auto">
          <a:xfrm>
            <a:off x="8950482" y="2107149"/>
            <a:ext cx="2611178" cy="4183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54336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picture containing text, clipart&#10;&#10;Description automatically generated">
            <a:extLst>
              <a:ext uri="{FF2B5EF4-FFF2-40B4-BE49-F238E27FC236}">
                <a16:creationId xmlns:a16="http://schemas.microsoft.com/office/drawing/2014/main" id="{393086A4-C3D3-1BB4-EDA4-2424EACA56A1}"/>
              </a:ext>
            </a:extLst>
          </p:cNvPr>
          <p:cNvPicPr>
            <a:picLocks noChangeAspect="1"/>
          </p:cNvPicPr>
          <p:nvPr/>
        </p:nvPicPr>
        <p:blipFill>
          <a:blip r:embed="rId2"/>
          <a:stretch>
            <a:fillRect/>
          </a:stretch>
        </p:blipFill>
        <p:spPr>
          <a:xfrm>
            <a:off x="9938030" y="30725"/>
            <a:ext cx="2180457" cy="914091"/>
          </a:xfrm>
          <a:prstGeom prst="rect">
            <a:avLst/>
          </a:prstGeom>
          <a:effectLst/>
        </p:spPr>
      </p:pic>
      <p:sp>
        <p:nvSpPr>
          <p:cNvPr id="5" name="Rectangle 4">
            <a:extLst>
              <a:ext uri="{FF2B5EF4-FFF2-40B4-BE49-F238E27FC236}">
                <a16:creationId xmlns:a16="http://schemas.microsoft.com/office/drawing/2014/main" id="{2651AB55-E2E8-967E-A4EF-295E7A0E165D}"/>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TextBox 8">
            <a:extLst>
              <a:ext uri="{FF2B5EF4-FFF2-40B4-BE49-F238E27FC236}">
                <a16:creationId xmlns:a16="http://schemas.microsoft.com/office/drawing/2014/main" id="{3C6D5811-1A5E-FA34-63C3-3E0F1292AB62}"/>
              </a:ext>
            </a:extLst>
          </p:cNvPr>
          <p:cNvSpPr txBox="1"/>
          <p:nvPr/>
        </p:nvSpPr>
        <p:spPr>
          <a:xfrm>
            <a:off x="3050628" y="688087"/>
            <a:ext cx="6090744" cy="1015663"/>
          </a:xfrm>
          <a:prstGeom prst="rect">
            <a:avLst/>
          </a:prstGeom>
          <a:noFill/>
        </p:spPr>
        <p:txBody>
          <a:bodyPr wrap="square">
            <a:spAutoFit/>
          </a:bodyPr>
          <a:lstStyle/>
          <a:p>
            <a:pPr algn="ctr"/>
            <a:r>
              <a:rPr lang="en-GB" sz="6000" b="1" kern="1200" dirty="0">
                <a:solidFill>
                  <a:srgbClr val="061A5B"/>
                </a:solidFill>
                <a:latin typeface="Hiragino Kaku Gothic Std W8" panose="020B0800000000000000" pitchFamily="34" charset="-128"/>
                <a:ea typeface="Hiragino Kaku Gothic Std W8" panose="020B0800000000000000" pitchFamily="34" charset="-128"/>
              </a:rPr>
              <a:t>SENSORS</a:t>
            </a:r>
            <a:endParaRPr lang="en-GB" sz="4400" b="1" dirty="0"/>
          </a:p>
        </p:txBody>
      </p:sp>
      <p:pic>
        <p:nvPicPr>
          <p:cNvPr id="1026" name="Picture 2" descr="Fermion - analog gas sensor NO, NO2, H2 - MEMS MiCS-2714 - DFRobot SEN0441">
            <a:extLst>
              <a:ext uri="{FF2B5EF4-FFF2-40B4-BE49-F238E27FC236}">
                <a16:creationId xmlns:a16="http://schemas.microsoft.com/office/drawing/2014/main" id="{40E96504-B9C7-1D42-AA42-8EBCAFC8D3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71624" y="2011938"/>
            <a:ext cx="2950451" cy="301332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BME688 сензор за влажност, налягане, температура, надморска височина ...">
            <a:extLst>
              <a:ext uri="{FF2B5EF4-FFF2-40B4-BE49-F238E27FC236}">
                <a16:creationId xmlns:a16="http://schemas.microsoft.com/office/drawing/2014/main" id="{2200873B-8BA4-E167-8703-4F90E849F2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4292" y="1839820"/>
            <a:ext cx="3323416" cy="329628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Image result for scd41 sensor">
            <a:extLst>
              <a:ext uri="{FF2B5EF4-FFF2-40B4-BE49-F238E27FC236}">
                <a16:creationId xmlns:a16="http://schemas.microsoft.com/office/drawing/2014/main" id="{41E0041B-425B-0EE5-834F-0D8AD22E8A4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9925" y="1957387"/>
            <a:ext cx="2943225" cy="2943225"/>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Rounded Corners 1">
            <a:extLst>
              <a:ext uri="{FF2B5EF4-FFF2-40B4-BE49-F238E27FC236}">
                <a16:creationId xmlns:a16="http://schemas.microsoft.com/office/drawing/2014/main" id="{BFB63643-40FA-D68C-CB2A-A2172BF33529}"/>
              </a:ext>
            </a:extLst>
          </p:cNvPr>
          <p:cNvSpPr/>
          <p:nvPr/>
        </p:nvSpPr>
        <p:spPr>
          <a:xfrm>
            <a:off x="732495" y="5249164"/>
            <a:ext cx="2818086" cy="719836"/>
          </a:xfrm>
          <a:prstGeom prst="roundRect">
            <a:avLst/>
          </a:prstGeom>
          <a:noFill/>
          <a:ln w="381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rgbClr val="061A5B"/>
                </a:solidFill>
                <a:latin typeface="Hiragino Kaku Gothic Std W8" panose="020B0800000000000000" pitchFamily="34" charset="-128"/>
                <a:ea typeface="Hiragino Kaku Gothic Std W8" panose="020B0800000000000000" pitchFamily="34" charset="-128"/>
              </a:rPr>
              <a:t>SCD41 Sensor</a:t>
            </a:r>
          </a:p>
          <a:p>
            <a:pPr algn="ctr"/>
            <a:r>
              <a:rPr lang="en-GB" sz="1200" b="1" dirty="0">
                <a:solidFill>
                  <a:srgbClr val="061A5B"/>
                </a:solidFill>
                <a:ea typeface="Hiragino Kaku Gothic Std W8" panose="020B0800000000000000" pitchFamily="34" charset="-128"/>
              </a:rPr>
              <a:t>Carbon-dioxide</a:t>
            </a:r>
            <a:endParaRPr lang="en-GB" sz="1200" b="1" dirty="0"/>
          </a:p>
        </p:txBody>
      </p:sp>
      <p:sp>
        <p:nvSpPr>
          <p:cNvPr id="4" name="Rectangle: Rounded Corners 3">
            <a:extLst>
              <a:ext uri="{FF2B5EF4-FFF2-40B4-BE49-F238E27FC236}">
                <a16:creationId xmlns:a16="http://schemas.microsoft.com/office/drawing/2014/main" id="{CC7E6095-2769-1B26-FD34-916318AE4F70}"/>
              </a:ext>
            </a:extLst>
          </p:cNvPr>
          <p:cNvSpPr/>
          <p:nvPr/>
        </p:nvSpPr>
        <p:spPr>
          <a:xfrm>
            <a:off x="8631620" y="5249164"/>
            <a:ext cx="2818086" cy="719836"/>
          </a:xfrm>
          <a:prstGeom prst="roundRect">
            <a:avLst/>
          </a:prstGeom>
          <a:noFill/>
          <a:ln w="381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kern="1200" dirty="0">
                <a:solidFill>
                  <a:srgbClr val="061A5B"/>
                </a:solidFill>
                <a:latin typeface="Hiragino Kaku Gothic Std W8" panose="020B0800000000000000" pitchFamily="34" charset="-128"/>
                <a:ea typeface="Hiragino Kaku Gothic Std W8" panose="020B0800000000000000" pitchFamily="34" charset="-128"/>
              </a:rPr>
              <a:t>MICS2714 Sensor</a:t>
            </a:r>
          </a:p>
          <a:p>
            <a:pPr algn="ctr"/>
            <a:r>
              <a:rPr lang="en-GB" sz="1200" b="1" dirty="0">
                <a:solidFill>
                  <a:srgbClr val="061A5B"/>
                </a:solidFill>
                <a:ea typeface="Hiragino Kaku Gothic Std W8" panose="020B0800000000000000" pitchFamily="34" charset="-128"/>
              </a:rPr>
              <a:t>Nitrogen Dioxide</a:t>
            </a:r>
            <a:endParaRPr lang="en-GB" sz="1200" b="1" dirty="0"/>
          </a:p>
        </p:txBody>
      </p:sp>
      <p:sp>
        <p:nvSpPr>
          <p:cNvPr id="6" name="Rectangle: Rounded Corners 5">
            <a:extLst>
              <a:ext uri="{FF2B5EF4-FFF2-40B4-BE49-F238E27FC236}">
                <a16:creationId xmlns:a16="http://schemas.microsoft.com/office/drawing/2014/main" id="{62081AEB-F5E5-6ACA-5DC6-36DEF603F34F}"/>
              </a:ext>
            </a:extLst>
          </p:cNvPr>
          <p:cNvSpPr/>
          <p:nvPr/>
        </p:nvSpPr>
        <p:spPr>
          <a:xfrm>
            <a:off x="4686957" y="5249164"/>
            <a:ext cx="2818086" cy="719836"/>
          </a:xfrm>
          <a:prstGeom prst="roundRect">
            <a:avLst/>
          </a:prstGeom>
          <a:noFill/>
          <a:ln w="381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dirty="0">
                <a:solidFill>
                  <a:srgbClr val="061A5B"/>
                </a:solidFill>
                <a:latin typeface="Hiragino Kaku Gothic Std W8" panose="020B0800000000000000" pitchFamily="34" charset="-128"/>
                <a:ea typeface="Hiragino Kaku Gothic Std W8" panose="020B0800000000000000" pitchFamily="34" charset="-128"/>
              </a:rPr>
              <a:t>BME688 Sensor</a:t>
            </a:r>
          </a:p>
          <a:p>
            <a:pPr algn="ctr"/>
            <a:r>
              <a:rPr lang="en-GB" sz="1200" b="1" dirty="0">
                <a:solidFill>
                  <a:srgbClr val="061A5B"/>
                </a:solidFill>
                <a:latin typeface="Hiragino Kaku Gothic Std W8" panose="020B0800000000000000" pitchFamily="34" charset="-128"/>
                <a:ea typeface="Hiragino Kaku Gothic Std W8" panose="020B0800000000000000" pitchFamily="34" charset="-128"/>
              </a:rPr>
              <a:t>P.A.T.H. and Volatile Organic Compounds</a:t>
            </a:r>
          </a:p>
        </p:txBody>
      </p:sp>
      <p:cxnSp>
        <p:nvCxnSpPr>
          <p:cNvPr id="11" name="Straight Connector 10">
            <a:extLst>
              <a:ext uri="{FF2B5EF4-FFF2-40B4-BE49-F238E27FC236}">
                <a16:creationId xmlns:a16="http://schemas.microsoft.com/office/drawing/2014/main" id="{21939C5B-DDFD-A7AE-A854-1D3A440A2E54}"/>
              </a:ext>
            </a:extLst>
          </p:cNvPr>
          <p:cNvCxnSpPr>
            <a:cxnSpLocks/>
          </p:cNvCxnSpPr>
          <p:nvPr/>
        </p:nvCxnSpPr>
        <p:spPr>
          <a:xfrm>
            <a:off x="5273458" y="1703750"/>
            <a:ext cx="1644471" cy="0"/>
          </a:xfrm>
          <a:prstGeom prst="line">
            <a:avLst/>
          </a:prstGeom>
          <a:ln w="28575">
            <a:solidFill>
              <a:srgbClr val="3967B9"/>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59128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45A503-EFAF-3699-933F-FD8DA1150602}"/>
              </a:ext>
            </a:extLst>
          </p:cNvPr>
          <p:cNvPicPr>
            <a:picLocks noChangeAspect="1"/>
          </p:cNvPicPr>
          <p:nvPr/>
        </p:nvPicPr>
        <p:blipFill>
          <a:blip r:embed="rId2"/>
          <a:stretch>
            <a:fillRect/>
          </a:stretch>
        </p:blipFill>
        <p:spPr>
          <a:xfrm>
            <a:off x="9938030" y="30725"/>
            <a:ext cx="2180457" cy="914091"/>
          </a:xfrm>
          <a:prstGeom prst="rect">
            <a:avLst/>
          </a:prstGeom>
          <a:effectLst/>
        </p:spPr>
      </p:pic>
      <p:sp>
        <p:nvSpPr>
          <p:cNvPr id="3" name="Rectangle 2">
            <a:extLst>
              <a:ext uri="{FF2B5EF4-FFF2-40B4-BE49-F238E27FC236}">
                <a16:creationId xmlns:a16="http://schemas.microsoft.com/office/drawing/2014/main" id="{72ABB7F3-EE67-CFF0-6BC2-ABCD033B4D7E}"/>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94BE149A-406A-AA35-9D87-CA809AB79832}"/>
              </a:ext>
            </a:extLst>
          </p:cNvPr>
          <p:cNvSpPr txBox="1"/>
          <p:nvPr/>
        </p:nvSpPr>
        <p:spPr>
          <a:xfrm>
            <a:off x="3050628" y="688087"/>
            <a:ext cx="6090744" cy="1015663"/>
          </a:xfrm>
          <a:prstGeom prst="rect">
            <a:avLst/>
          </a:prstGeom>
          <a:noFill/>
        </p:spPr>
        <p:txBody>
          <a:bodyPr wrap="square">
            <a:spAutoFit/>
          </a:bodyPr>
          <a:lstStyle/>
          <a:p>
            <a:pPr algn="ctr"/>
            <a:r>
              <a:rPr lang="en-GB" sz="6000" b="1" kern="1200">
                <a:solidFill>
                  <a:srgbClr val="061A5B"/>
                </a:solidFill>
                <a:latin typeface="Hiragino Kaku Gothic Std W8" panose="020B0800000000000000" pitchFamily="34" charset="-128"/>
                <a:ea typeface="Hiragino Kaku Gothic Std W8" panose="020B0800000000000000" pitchFamily="34" charset="-128"/>
              </a:rPr>
              <a:t>ELECTRONICS</a:t>
            </a:r>
            <a:endParaRPr lang="en-GB" sz="4400" b="1"/>
          </a:p>
        </p:txBody>
      </p:sp>
      <p:cxnSp>
        <p:nvCxnSpPr>
          <p:cNvPr id="5" name="Straight Connector 4">
            <a:extLst>
              <a:ext uri="{FF2B5EF4-FFF2-40B4-BE49-F238E27FC236}">
                <a16:creationId xmlns:a16="http://schemas.microsoft.com/office/drawing/2014/main" id="{20840D73-F415-ED3E-AC6B-1E36F7B14634}"/>
              </a:ext>
            </a:extLst>
          </p:cNvPr>
          <p:cNvCxnSpPr>
            <a:cxnSpLocks/>
          </p:cNvCxnSpPr>
          <p:nvPr/>
        </p:nvCxnSpPr>
        <p:spPr>
          <a:xfrm>
            <a:off x="5298510" y="1703750"/>
            <a:ext cx="1619419" cy="0"/>
          </a:xfrm>
          <a:prstGeom prst="line">
            <a:avLst/>
          </a:prstGeom>
          <a:ln w="28575">
            <a:solidFill>
              <a:srgbClr val="3967B9"/>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874425A-2235-11CA-F0E6-D1C14871540B}"/>
              </a:ext>
            </a:extLst>
          </p:cNvPr>
          <p:cNvPicPr>
            <a:picLocks noChangeAspect="1"/>
          </p:cNvPicPr>
          <p:nvPr/>
        </p:nvPicPr>
        <p:blipFill>
          <a:blip r:embed="rId3"/>
          <a:stretch>
            <a:fillRect/>
          </a:stretch>
        </p:blipFill>
        <p:spPr>
          <a:xfrm>
            <a:off x="630340" y="2107149"/>
            <a:ext cx="5802634" cy="4183292"/>
          </a:xfrm>
          <a:prstGeom prst="rect">
            <a:avLst/>
          </a:prstGeom>
        </p:spPr>
      </p:pic>
      <p:pic>
        <p:nvPicPr>
          <p:cNvPr id="7" name="Picture 4" descr="Selected photo">
            <a:extLst>
              <a:ext uri="{FF2B5EF4-FFF2-40B4-BE49-F238E27FC236}">
                <a16:creationId xmlns:a16="http://schemas.microsoft.com/office/drawing/2014/main" id="{672D0F23-C59F-10A1-2A5C-137A2870C773}"/>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3548" r="17742"/>
          <a:stretch/>
        </p:blipFill>
        <p:spPr bwMode="auto">
          <a:xfrm>
            <a:off x="6613850" y="2107149"/>
            <a:ext cx="2155756" cy="418329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descr="Image">
            <a:extLst>
              <a:ext uri="{FF2B5EF4-FFF2-40B4-BE49-F238E27FC236}">
                <a16:creationId xmlns:a16="http://schemas.microsoft.com/office/drawing/2014/main" id="{D084E67E-54AB-9E2F-5216-A1CFFBC2E62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b="1428"/>
          <a:stretch/>
        </p:blipFill>
        <p:spPr bwMode="auto">
          <a:xfrm>
            <a:off x="8950482" y="2107149"/>
            <a:ext cx="2611178" cy="41832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06642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icture containing text, clipart&#10;&#10;Description automatically generated">
            <a:extLst>
              <a:ext uri="{FF2B5EF4-FFF2-40B4-BE49-F238E27FC236}">
                <a16:creationId xmlns:a16="http://schemas.microsoft.com/office/drawing/2014/main" id="{52B7EA7C-6246-1147-ECD9-906386FBBBD4}"/>
              </a:ext>
            </a:extLst>
          </p:cNvPr>
          <p:cNvPicPr>
            <a:picLocks noChangeAspect="1"/>
          </p:cNvPicPr>
          <p:nvPr/>
        </p:nvPicPr>
        <p:blipFill>
          <a:blip r:embed="rId6"/>
          <a:stretch>
            <a:fillRect/>
          </a:stretch>
        </p:blipFill>
        <p:spPr>
          <a:xfrm>
            <a:off x="9938030" y="30725"/>
            <a:ext cx="2180457" cy="914091"/>
          </a:xfrm>
          <a:prstGeom prst="rect">
            <a:avLst/>
          </a:prstGeom>
          <a:effectLst/>
        </p:spPr>
      </p:pic>
      <p:sp>
        <p:nvSpPr>
          <p:cNvPr id="3" name="Rectangle 2">
            <a:extLst>
              <a:ext uri="{FF2B5EF4-FFF2-40B4-BE49-F238E27FC236}">
                <a16:creationId xmlns:a16="http://schemas.microsoft.com/office/drawing/2014/main" id="{6F22EE27-7F02-1136-9191-DF68B0D5A10C}"/>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9" name="Straight Connector 8">
            <a:extLst>
              <a:ext uri="{FF2B5EF4-FFF2-40B4-BE49-F238E27FC236}">
                <a16:creationId xmlns:a16="http://schemas.microsoft.com/office/drawing/2014/main" id="{C8B8FD04-43C5-D23B-EEE6-EDBFAAD2DB60}"/>
              </a:ext>
            </a:extLst>
          </p:cNvPr>
          <p:cNvCxnSpPr>
            <a:cxnSpLocks/>
          </p:cNvCxnSpPr>
          <p:nvPr/>
        </p:nvCxnSpPr>
        <p:spPr>
          <a:xfrm>
            <a:off x="5292247" y="1697277"/>
            <a:ext cx="1625682" cy="6473"/>
          </a:xfrm>
          <a:prstGeom prst="line">
            <a:avLst/>
          </a:prstGeom>
          <a:ln w="28575">
            <a:solidFill>
              <a:srgbClr val="3967B9"/>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804CB02B-3E4A-5586-1AF3-570BCAB97FB8}"/>
              </a:ext>
            </a:extLst>
          </p:cNvPr>
          <p:cNvSpPr txBox="1"/>
          <p:nvPr/>
        </p:nvSpPr>
        <p:spPr>
          <a:xfrm>
            <a:off x="1924598" y="679729"/>
            <a:ext cx="8360980" cy="1015663"/>
          </a:xfrm>
          <a:prstGeom prst="rect">
            <a:avLst/>
          </a:prstGeom>
          <a:noFill/>
        </p:spPr>
        <p:txBody>
          <a:bodyPr wrap="square">
            <a:spAutoFit/>
          </a:bodyPr>
          <a:lstStyle/>
          <a:p>
            <a:pPr algn="ctr"/>
            <a:r>
              <a:rPr lang="en-GB" sz="6000" b="1" kern="1200" dirty="0">
                <a:solidFill>
                  <a:srgbClr val="061A5B"/>
                </a:solidFill>
                <a:latin typeface="Hiragino Kaku Gothic Std W8" panose="020B0800000000000000" pitchFamily="34" charset="-128"/>
                <a:ea typeface="Hiragino Kaku Gothic Std W8" panose="020B0800000000000000" pitchFamily="34" charset="-128"/>
              </a:rPr>
              <a:t>DEMONSTRATIONS</a:t>
            </a:r>
            <a:endParaRPr lang="en-GB" sz="4400" b="1" dirty="0"/>
          </a:p>
        </p:txBody>
      </p:sp>
      <p:pic>
        <p:nvPicPr>
          <p:cNvPr id="10" name="20230426_092439_1">
            <a:hlinkClick r:id="" action="ppaction://media"/>
            <a:extLst>
              <a:ext uri="{FF2B5EF4-FFF2-40B4-BE49-F238E27FC236}">
                <a16:creationId xmlns:a16="http://schemas.microsoft.com/office/drawing/2014/main" id="{930EC923-2CBB-94AC-D976-7F2F607AEC7F}"/>
              </a:ext>
            </a:extLst>
          </p:cNvPr>
          <p:cNvPicPr>
            <a:picLocks noChangeAspect="1"/>
          </p:cNvPicPr>
          <p:nvPr>
            <a:videoFile r:link="rId2"/>
            <p:extLst>
              <p:ext uri="{DAA4B4D4-6D71-4841-9C94-3DE7FCFB9230}">
                <p14:media xmlns:p14="http://schemas.microsoft.com/office/powerpoint/2010/main" r:embed="rId1"/>
              </p:ext>
            </p:extLst>
          </p:nvPr>
        </p:nvPicPr>
        <p:blipFill>
          <a:blip r:embed="rId7"/>
          <a:stretch>
            <a:fillRect/>
          </a:stretch>
        </p:blipFill>
        <p:spPr>
          <a:xfrm>
            <a:off x="612022" y="2514190"/>
            <a:ext cx="5541033" cy="3260245"/>
          </a:xfrm>
          <a:prstGeom prst="rect">
            <a:avLst/>
          </a:prstGeom>
        </p:spPr>
      </p:pic>
      <p:pic>
        <p:nvPicPr>
          <p:cNvPr id="11" name="20230426_204627_1">
            <a:hlinkClick r:id="" action="ppaction://media"/>
            <a:extLst>
              <a:ext uri="{FF2B5EF4-FFF2-40B4-BE49-F238E27FC236}">
                <a16:creationId xmlns:a16="http://schemas.microsoft.com/office/drawing/2014/main" id="{4368DF6A-9E52-8B42-FE08-5A0933D276FE}"/>
              </a:ext>
            </a:extLst>
          </p:cNvPr>
          <p:cNvPicPr>
            <a:picLocks noChangeAspect="1"/>
          </p:cNvPicPr>
          <p:nvPr>
            <a:videoFile r:link="rId4"/>
            <p:extLst>
              <p:ext uri="{DAA4B4D4-6D71-4841-9C94-3DE7FCFB9230}">
                <p14:media xmlns:p14="http://schemas.microsoft.com/office/powerpoint/2010/main" r:embed="rId3"/>
              </p:ext>
            </p:extLst>
          </p:nvPr>
        </p:nvPicPr>
        <p:blipFill>
          <a:blip r:embed="rId8"/>
          <a:stretch>
            <a:fillRect/>
          </a:stretch>
        </p:blipFill>
        <p:spPr>
          <a:xfrm>
            <a:off x="6708023" y="2514190"/>
            <a:ext cx="4871955" cy="3258423"/>
          </a:xfrm>
          <a:prstGeom prst="rect">
            <a:avLst/>
          </a:prstGeom>
        </p:spPr>
      </p:pic>
    </p:spTree>
    <p:extLst>
      <p:ext uri="{BB962C8B-B14F-4D97-AF65-F5344CB8AC3E}">
        <p14:creationId xmlns:p14="http://schemas.microsoft.com/office/powerpoint/2010/main" val="3326762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7334" fill="hold"/>
                                        <p:tgtEl>
                                          <p:spTgt spid="10"/>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5300"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fill="hold" display="0">
                  <p:stCondLst>
                    <p:cond delay="indefinite"/>
                  </p:stCondLst>
                </p:cTn>
                <p:tgtEl>
                  <p:spTgt spid="10"/>
                </p:tgtEl>
              </p:cMediaNode>
            </p:video>
            <p:seq concurrent="1" nextAc="seek">
              <p:cTn id="12" restart="whenNotActive" fill="hold" evtFilter="cancelBubble" nodeType="interactiveSeq">
                <p:stCondLst>
                  <p:cond evt="onClick" delay="0">
                    <p:tgtEl>
                      <p:spTgt spid="10"/>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10"/>
                                        </p:tgtEl>
                                      </p:cBhvr>
                                    </p:cmd>
                                  </p:childTnLst>
                                </p:cTn>
                              </p:par>
                            </p:childTnLst>
                          </p:cTn>
                        </p:par>
                      </p:childTnLst>
                    </p:cTn>
                  </p:par>
                </p:childTnLst>
              </p:cTn>
              <p:nextCondLst>
                <p:cond evt="onClick" delay="0">
                  <p:tgtEl>
                    <p:spTgt spid="10"/>
                  </p:tgtEl>
                </p:cond>
              </p:nextCondLst>
            </p:seq>
            <p:video>
              <p:cMediaNode>
                <p:cTn id="17" fill="hold" display="0">
                  <p:stCondLst>
                    <p:cond delay="indefinite"/>
                  </p:stCondLst>
                </p:cTn>
                <p:tgtEl>
                  <p:spTgt spid="11"/>
                </p:tgtEl>
              </p:cMediaNode>
            </p:video>
            <p:seq concurrent="1" nextAc="seek">
              <p:cTn id="18" restart="whenNotActive" fill="hold" evtFilter="cancelBubble" nodeType="interactiveSeq">
                <p:stCondLst>
                  <p:cond evt="onClick" delay="0">
                    <p:tgtEl>
                      <p:spTgt spid="11"/>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B53D73C-C40B-130E-9208-5FFE0AA43E67}"/>
              </a:ext>
            </a:extLst>
          </p:cNvPr>
          <p:cNvPicPr>
            <a:picLocks noChangeAspect="1"/>
          </p:cNvPicPr>
          <p:nvPr/>
        </p:nvPicPr>
        <p:blipFill>
          <a:blip r:embed="rId7"/>
          <a:stretch>
            <a:fillRect/>
          </a:stretch>
        </p:blipFill>
        <p:spPr>
          <a:xfrm>
            <a:off x="9938030" y="30725"/>
            <a:ext cx="2180457" cy="914091"/>
          </a:xfrm>
          <a:prstGeom prst="rect">
            <a:avLst/>
          </a:prstGeom>
          <a:effectLst/>
        </p:spPr>
      </p:pic>
      <p:sp>
        <p:nvSpPr>
          <p:cNvPr id="3" name="Rectangle 2">
            <a:extLst>
              <a:ext uri="{FF2B5EF4-FFF2-40B4-BE49-F238E27FC236}">
                <a16:creationId xmlns:a16="http://schemas.microsoft.com/office/drawing/2014/main" id="{43BBBF86-CA7A-0815-561D-88A3F22E9303}"/>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62A64C56-8899-BBF4-C4A5-26D0C9F79CF6}"/>
              </a:ext>
            </a:extLst>
          </p:cNvPr>
          <p:cNvSpPr txBox="1"/>
          <p:nvPr/>
        </p:nvSpPr>
        <p:spPr>
          <a:xfrm>
            <a:off x="3050628" y="688087"/>
            <a:ext cx="6090744" cy="1015663"/>
          </a:xfrm>
          <a:prstGeom prst="rect">
            <a:avLst/>
          </a:prstGeom>
          <a:noFill/>
        </p:spPr>
        <p:txBody>
          <a:bodyPr wrap="square">
            <a:spAutoFit/>
          </a:bodyPr>
          <a:lstStyle/>
          <a:p>
            <a:pPr algn="ctr"/>
            <a:r>
              <a:rPr lang="en-GB" sz="6000" b="1" kern="1200">
                <a:solidFill>
                  <a:srgbClr val="061A5B"/>
                </a:solidFill>
                <a:latin typeface="Hiragino Kaku Gothic Std W8" panose="020B0800000000000000" pitchFamily="34" charset="-128"/>
                <a:ea typeface="Hiragino Kaku Gothic Std W8" panose="020B0800000000000000" pitchFamily="34" charset="-128"/>
              </a:rPr>
              <a:t>APP &amp; GUI</a:t>
            </a:r>
            <a:endParaRPr lang="en-GB" sz="4400" b="1"/>
          </a:p>
        </p:txBody>
      </p:sp>
      <p:cxnSp>
        <p:nvCxnSpPr>
          <p:cNvPr id="5" name="Straight Connector 4">
            <a:extLst>
              <a:ext uri="{FF2B5EF4-FFF2-40B4-BE49-F238E27FC236}">
                <a16:creationId xmlns:a16="http://schemas.microsoft.com/office/drawing/2014/main" id="{44272D51-96BC-F089-0253-B0C8C0DEE67F}"/>
              </a:ext>
            </a:extLst>
          </p:cNvPr>
          <p:cNvCxnSpPr>
            <a:cxnSpLocks/>
          </p:cNvCxnSpPr>
          <p:nvPr/>
        </p:nvCxnSpPr>
        <p:spPr>
          <a:xfrm>
            <a:off x="5304773" y="1703750"/>
            <a:ext cx="1613156" cy="0"/>
          </a:xfrm>
          <a:prstGeom prst="line">
            <a:avLst/>
          </a:prstGeom>
          <a:ln w="28575">
            <a:solidFill>
              <a:srgbClr val="3967B9"/>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249A930D-594E-C535-C72D-885D28B6B603}"/>
              </a:ext>
            </a:extLst>
          </p:cNvPr>
          <p:cNvGrpSpPr/>
          <p:nvPr/>
        </p:nvGrpSpPr>
        <p:grpSpPr>
          <a:xfrm>
            <a:off x="466023" y="1872638"/>
            <a:ext cx="3122683" cy="4541586"/>
            <a:chOff x="466024" y="1703750"/>
            <a:chExt cx="2818088" cy="4710482"/>
          </a:xfrm>
        </p:grpSpPr>
        <p:sp>
          <p:nvSpPr>
            <p:cNvPr id="7" name="Rectangle: Rounded Corners 6">
              <a:extLst>
                <a:ext uri="{FF2B5EF4-FFF2-40B4-BE49-F238E27FC236}">
                  <a16:creationId xmlns:a16="http://schemas.microsoft.com/office/drawing/2014/main" id="{CF77B23C-81C6-628E-8532-03198F7EDFC0}"/>
                </a:ext>
              </a:extLst>
            </p:cNvPr>
            <p:cNvSpPr/>
            <p:nvPr/>
          </p:nvSpPr>
          <p:spPr>
            <a:xfrm>
              <a:off x="466024" y="1703750"/>
              <a:ext cx="2818086" cy="421080"/>
            </a:xfrm>
            <a:prstGeom prst="roundRect">
              <a:avLst/>
            </a:prstGeom>
            <a:noFill/>
            <a:ln w="381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kern="1200" dirty="0">
                  <a:solidFill>
                    <a:srgbClr val="061A5B"/>
                  </a:solidFill>
                  <a:latin typeface="Hiragino Kaku Gothic Std W8" panose="020B0800000000000000" pitchFamily="34" charset="-128"/>
                  <a:ea typeface="Hiragino Kaku Gothic Std W8" panose="020B0800000000000000" pitchFamily="34" charset="-128"/>
                </a:rPr>
                <a:t>Array of all the data from CVS file</a:t>
              </a:r>
              <a:endParaRPr lang="en-GB" sz="1200" b="1" dirty="0"/>
            </a:p>
          </p:txBody>
        </p:sp>
        <p:sp>
          <p:nvSpPr>
            <p:cNvPr id="10" name="Rectangle: Rounded Corners 9">
              <a:extLst>
                <a:ext uri="{FF2B5EF4-FFF2-40B4-BE49-F238E27FC236}">
                  <a16:creationId xmlns:a16="http://schemas.microsoft.com/office/drawing/2014/main" id="{25C6C727-7D5B-23E9-D4A1-2FB765FDB900}"/>
                </a:ext>
              </a:extLst>
            </p:cNvPr>
            <p:cNvSpPr/>
            <p:nvPr/>
          </p:nvSpPr>
          <p:spPr>
            <a:xfrm>
              <a:off x="466025" y="2467469"/>
              <a:ext cx="2818086" cy="726404"/>
            </a:xfrm>
            <a:prstGeom prst="roundRect">
              <a:avLst/>
            </a:prstGeom>
            <a:noFill/>
            <a:ln w="381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kern="1200">
                  <a:solidFill>
                    <a:srgbClr val="061A5B"/>
                  </a:solidFill>
                  <a:latin typeface="Hiragino Kaku Gothic Std W8" panose="020B0800000000000000" pitchFamily="34" charset="-128"/>
                  <a:ea typeface="Hiragino Kaku Gothic Std W8" panose="020B0800000000000000" pitchFamily="34" charset="-128"/>
                </a:rPr>
                <a:t>For Loop: for </a:t>
              </a:r>
              <a:r>
                <a:rPr lang="en-GB" sz="1200" b="1" kern="1200" err="1">
                  <a:solidFill>
                    <a:srgbClr val="061A5B"/>
                  </a:solidFill>
                  <a:latin typeface="Hiragino Kaku Gothic Std W8" panose="020B0800000000000000" pitchFamily="34" charset="-128"/>
                  <a:ea typeface="Hiragino Kaku Gothic Std W8" panose="020B0800000000000000" pitchFamily="34" charset="-128"/>
                </a:rPr>
                <a:t>i</a:t>
              </a:r>
              <a:r>
                <a:rPr lang="en-GB" sz="1200" b="1" kern="1200">
                  <a:solidFill>
                    <a:srgbClr val="061A5B"/>
                  </a:solidFill>
                  <a:latin typeface="Hiragino Kaku Gothic Std W8" panose="020B0800000000000000" pitchFamily="34" charset="-128"/>
                  <a:ea typeface="Hiragino Kaku Gothic Std W8" panose="020B0800000000000000" pitchFamily="34" charset="-128"/>
                </a:rPr>
                <a:t> in array take index from 0-3 and add to a corresponding list</a:t>
              </a:r>
              <a:endParaRPr lang="en-GB" sz="1200" b="1"/>
            </a:p>
          </p:txBody>
        </p:sp>
        <p:sp>
          <p:nvSpPr>
            <p:cNvPr id="11" name="Rectangle: Rounded Corners 10">
              <a:extLst>
                <a:ext uri="{FF2B5EF4-FFF2-40B4-BE49-F238E27FC236}">
                  <a16:creationId xmlns:a16="http://schemas.microsoft.com/office/drawing/2014/main" id="{FF526DC3-2D3C-C3AD-5DB0-FB5E867EB5D0}"/>
                </a:ext>
              </a:extLst>
            </p:cNvPr>
            <p:cNvSpPr/>
            <p:nvPr/>
          </p:nvSpPr>
          <p:spPr>
            <a:xfrm>
              <a:off x="466024" y="3542335"/>
              <a:ext cx="2818087" cy="724991"/>
            </a:xfrm>
            <a:prstGeom prst="roundRect">
              <a:avLst/>
            </a:prstGeom>
            <a:noFill/>
            <a:ln w="381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kern="1200">
                  <a:solidFill>
                    <a:srgbClr val="061A5B"/>
                  </a:solidFill>
                  <a:latin typeface="Hiragino Kaku Gothic Std W8" panose="020B0800000000000000" pitchFamily="34" charset="-128"/>
                  <a:ea typeface="Hiragino Kaku Gothic Std W8" panose="020B0800000000000000" pitchFamily="34" charset="-128"/>
                </a:rPr>
                <a:t>Each corresponding list now has data for each variable (temp, pressure, humidity, altitude)</a:t>
              </a:r>
              <a:endParaRPr lang="en-GB" sz="1200" b="1"/>
            </a:p>
          </p:txBody>
        </p:sp>
        <p:sp>
          <p:nvSpPr>
            <p:cNvPr id="13" name="Rectangle: Rounded Corners 12">
              <a:extLst>
                <a:ext uri="{FF2B5EF4-FFF2-40B4-BE49-F238E27FC236}">
                  <a16:creationId xmlns:a16="http://schemas.microsoft.com/office/drawing/2014/main" id="{CC6F96C6-6E49-44F3-2BFD-7B8AC929B8D1}"/>
                </a:ext>
              </a:extLst>
            </p:cNvPr>
            <p:cNvSpPr/>
            <p:nvPr/>
          </p:nvSpPr>
          <p:spPr>
            <a:xfrm>
              <a:off x="466025" y="4615788"/>
              <a:ext cx="2818087" cy="724991"/>
            </a:xfrm>
            <a:prstGeom prst="roundRect">
              <a:avLst/>
            </a:prstGeom>
            <a:noFill/>
            <a:ln w="381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rgbClr val="061A5B"/>
                  </a:solidFill>
                  <a:latin typeface="Hiragino Kaku Gothic Std W8" panose="020B0800000000000000" pitchFamily="34" charset="-128"/>
                  <a:ea typeface="Hiragino Kaku Gothic Std W8" panose="020B0800000000000000" pitchFamily="34" charset="-128"/>
                </a:rPr>
                <a:t>M</a:t>
              </a:r>
              <a:r>
                <a:rPr lang="en-GB" sz="1200" b="1" kern="1200">
                  <a:solidFill>
                    <a:srgbClr val="061A5B"/>
                  </a:solidFill>
                  <a:latin typeface="Hiragino Kaku Gothic Std W8" panose="020B0800000000000000" pitchFamily="34" charset="-128"/>
                  <a:ea typeface="Hiragino Kaku Gothic Std W8" panose="020B0800000000000000" pitchFamily="34" charset="-128"/>
                </a:rPr>
                <a:t>at</a:t>
              </a:r>
              <a:r>
                <a:rPr lang="en-GB" sz="1200" b="1">
                  <a:solidFill>
                    <a:srgbClr val="061A5B"/>
                  </a:solidFill>
                  <a:latin typeface="Hiragino Kaku Gothic Std W8" panose="020B0800000000000000" pitchFamily="34" charset="-128"/>
                  <a:ea typeface="Hiragino Kaku Gothic Std W8" panose="020B0800000000000000" pitchFamily="34" charset="-128"/>
                </a:rPr>
                <a:t>plotlib Function creates plot of each variable by plotting the relevant data points</a:t>
              </a:r>
              <a:endParaRPr lang="en-GB" sz="1200" b="1"/>
            </a:p>
          </p:txBody>
        </p:sp>
        <p:sp>
          <p:nvSpPr>
            <p:cNvPr id="14" name="Rectangle: Rounded Corners 13">
              <a:extLst>
                <a:ext uri="{FF2B5EF4-FFF2-40B4-BE49-F238E27FC236}">
                  <a16:creationId xmlns:a16="http://schemas.microsoft.com/office/drawing/2014/main" id="{315C833B-2B6C-8D8A-F3D3-D237A47868F8}"/>
                </a:ext>
              </a:extLst>
            </p:cNvPr>
            <p:cNvSpPr/>
            <p:nvPr/>
          </p:nvSpPr>
          <p:spPr>
            <a:xfrm>
              <a:off x="466025" y="5689241"/>
              <a:ext cx="2818087" cy="724991"/>
            </a:xfrm>
            <a:prstGeom prst="roundRect">
              <a:avLst/>
            </a:prstGeom>
            <a:noFill/>
            <a:ln w="381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b="1">
                  <a:solidFill>
                    <a:srgbClr val="061A5B"/>
                  </a:solidFill>
                  <a:latin typeface="Hiragino Kaku Gothic Std W8" panose="020B0800000000000000" pitchFamily="34" charset="-128"/>
                  <a:ea typeface="Hiragino Kaku Gothic Std W8" panose="020B0800000000000000" pitchFamily="34" charset="-128"/>
                </a:rPr>
                <a:t>This is formatted into a function which corresponds to a button on the GUI</a:t>
              </a:r>
              <a:endParaRPr lang="en-GB" sz="1200" b="1"/>
            </a:p>
          </p:txBody>
        </p:sp>
        <p:cxnSp>
          <p:nvCxnSpPr>
            <p:cNvPr id="17" name="Straight Arrow Connector 16">
              <a:extLst>
                <a:ext uri="{FF2B5EF4-FFF2-40B4-BE49-F238E27FC236}">
                  <a16:creationId xmlns:a16="http://schemas.microsoft.com/office/drawing/2014/main" id="{C30E677E-F63E-618E-F80E-E43F0CF34FC1}"/>
                </a:ext>
              </a:extLst>
            </p:cNvPr>
            <p:cNvCxnSpPr>
              <a:cxnSpLocks/>
              <a:stCxn id="7" idx="2"/>
              <a:endCxn id="10" idx="0"/>
            </p:cNvCxnSpPr>
            <p:nvPr/>
          </p:nvCxnSpPr>
          <p:spPr>
            <a:xfrm>
              <a:off x="1875067" y="2124830"/>
              <a:ext cx="1" cy="342639"/>
            </a:xfrm>
            <a:prstGeom prst="straightConnector1">
              <a:avLst/>
            </a:prstGeom>
            <a:ln w="38100">
              <a:solidFill>
                <a:srgbClr val="3967B9"/>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C502C62C-51A7-0F9F-47AE-DE0FA8726750}"/>
                </a:ext>
              </a:extLst>
            </p:cNvPr>
            <p:cNvCxnSpPr>
              <a:cxnSpLocks/>
              <a:stCxn id="10" idx="2"/>
              <a:endCxn id="11" idx="0"/>
            </p:cNvCxnSpPr>
            <p:nvPr/>
          </p:nvCxnSpPr>
          <p:spPr>
            <a:xfrm>
              <a:off x="1875068" y="3193873"/>
              <a:ext cx="0" cy="348462"/>
            </a:xfrm>
            <a:prstGeom prst="straightConnector1">
              <a:avLst/>
            </a:prstGeom>
            <a:ln w="38100">
              <a:solidFill>
                <a:srgbClr val="3967B9"/>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5D7749D-BEF0-61D7-1558-B7E6F2620629}"/>
                </a:ext>
              </a:extLst>
            </p:cNvPr>
            <p:cNvCxnSpPr>
              <a:cxnSpLocks/>
              <a:stCxn id="11" idx="2"/>
              <a:endCxn id="13" idx="0"/>
            </p:cNvCxnSpPr>
            <p:nvPr/>
          </p:nvCxnSpPr>
          <p:spPr>
            <a:xfrm>
              <a:off x="1875068" y="4267326"/>
              <a:ext cx="1" cy="348462"/>
            </a:xfrm>
            <a:prstGeom prst="straightConnector1">
              <a:avLst/>
            </a:prstGeom>
            <a:ln w="38100">
              <a:solidFill>
                <a:srgbClr val="3967B9"/>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9530CF21-7E7A-3B91-1945-E6D926E3B4BD}"/>
                </a:ext>
              </a:extLst>
            </p:cNvPr>
            <p:cNvCxnSpPr>
              <a:cxnSpLocks/>
              <a:stCxn id="13" idx="2"/>
              <a:endCxn id="14" idx="0"/>
            </p:cNvCxnSpPr>
            <p:nvPr/>
          </p:nvCxnSpPr>
          <p:spPr>
            <a:xfrm>
              <a:off x="1875069" y="5340779"/>
              <a:ext cx="0" cy="348462"/>
            </a:xfrm>
            <a:prstGeom prst="straightConnector1">
              <a:avLst/>
            </a:prstGeom>
            <a:ln w="38100">
              <a:solidFill>
                <a:srgbClr val="3967B9"/>
              </a:solidFill>
              <a:tailEnd type="triangle"/>
            </a:ln>
          </p:spPr>
          <p:style>
            <a:lnRef idx="1">
              <a:schemeClr val="accent1"/>
            </a:lnRef>
            <a:fillRef idx="0">
              <a:schemeClr val="accent1"/>
            </a:fillRef>
            <a:effectRef idx="0">
              <a:schemeClr val="accent1"/>
            </a:effectRef>
            <a:fontRef idx="minor">
              <a:schemeClr val="tx1"/>
            </a:fontRef>
          </p:style>
        </p:cxnSp>
      </p:grpSp>
      <p:pic>
        <p:nvPicPr>
          <p:cNvPr id="6" name="ezgif.com-gif-maker (2)">
            <a:hlinkClick r:id="" action="ppaction://media"/>
            <a:extLst>
              <a:ext uri="{FF2B5EF4-FFF2-40B4-BE49-F238E27FC236}">
                <a16:creationId xmlns:a16="http://schemas.microsoft.com/office/drawing/2014/main" id="{26313B42-82BC-CCE1-4EA6-32C36706D942}"/>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3859925" y="1757527"/>
            <a:ext cx="4367048" cy="2344464"/>
          </a:xfrm>
          <a:prstGeom prst="rect">
            <a:avLst/>
          </a:prstGeom>
        </p:spPr>
      </p:pic>
      <p:pic>
        <p:nvPicPr>
          <p:cNvPr id="8" name="Picture 8" descr="Chart&#10;&#10;Description automatically generated">
            <a:extLst>
              <a:ext uri="{FF2B5EF4-FFF2-40B4-BE49-F238E27FC236}">
                <a16:creationId xmlns:a16="http://schemas.microsoft.com/office/drawing/2014/main" id="{F7027AD0-CC1E-CACE-35AD-77820C33FBF7}"/>
              </a:ext>
            </a:extLst>
          </p:cNvPr>
          <p:cNvPicPr>
            <a:picLocks noChangeAspect="1"/>
          </p:cNvPicPr>
          <p:nvPr/>
        </p:nvPicPr>
        <p:blipFill>
          <a:blip r:embed="rId9"/>
          <a:stretch>
            <a:fillRect/>
          </a:stretch>
        </p:blipFill>
        <p:spPr>
          <a:xfrm>
            <a:off x="3870436" y="4094932"/>
            <a:ext cx="4359164" cy="2464996"/>
          </a:xfrm>
          <a:prstGeom prst="rect">
            <a:avLst/>
          </a:prstGeom>
        </p:spPr>
      </p:pic>
      <p:pic>
        <p:nvPicPr>
          <p:cNvPr id="28" name="WhatsApp Video 2023-04-26 at 22.26.30">
            <a:hlinkClick r:id="" action="ppaction://media"/>
            <a:extLst>
              <a:ext uri="{FF2B5EF4-FFF2-40B4-BE49-F238E27FC236}">
                <a16:creationId xmlns:a16="http://schemas.microsoft.com/office/drawing/2014/main" id="{5D1A7505-F39A-5B79-DAD5-A3FD1E258A9E}"/>
              </a:ext>
            </a:extLst>
          </p:cNvPr>
          <p:cNvPicPr>
            <a:picLocks noChangeAspect="1"/>
          </p:cNvPicPr>
          <p:nvPr>
            <a:videoFile r:link="rId4"/>
            <p:extLst>
              <p:ext uri="{DAA4B4D4-6D71-4841-9C94-3DE7FCFB9230}">
                <p14:media xmlns:p14="http://schemas.microsoft.com/office/powerpoint/2010/main" r:embed="rId3"/>
              </p:ext>
            </p:extLst>
          </p:nvPr>
        </p:nvPicPr>
        <p:blipFill>
          <a:blip r:embed="rId10"/>
          <a:stretch>
            <a:fillRect/>
          </a:stretch>
        </p:blipFill>
        <p:spPr>
          <a:xfrm>
            <a:off x="8945782" y="1399188"/>
            <a:ext cx="2524781" cy="5150070"/>
          </a:xfrm>
          <a:prstGeom prst="rect">
            <a:avLst/>
          </a:prstGeom>
        </p:spPr>
      </p:pic>
    </p:spTree>
    <p:extLst>
      <p:ext uri="{BB962C8B-B14F-4D97-AF65-F5344CB8AC3E}">
        <p14:creationId xmlns:p14="http://schemas.microsoft.com/office/powerpoint/2010/main" val="38263854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000" fill="hold"/>
                                        <p:tgtEl>
                                          <p:spTgt spid="6"/>
                                        </p:tgtEl>
                                      </p:cBhvr>
                                    </p:cmd>
                                  </p:childTnLst>
                                </p:cTn>
                              </p:par>
                            </p:childTnLst>
                          </p:cTn>
                        </p:par>
                      </p:childTnLst>
                    </p:cTn>
                  </p:par>
                  <p:par>
                    <p:cTn id="7" fill="hold">
                      <p:stCondLst>
                        <p:cond delay="indefinite"/>
                      </p:stCondLst>
                      <p:childTnLst>
                        <p:par>
                          <p:cTn id="8" fill="hold">
                            <p:stCondLst>
                              <p:cond delay="0"/>
                            </p:stCondLst>
                            <p:childTnLst>
                              <p:par>
                                <p:cTn id="9" presetID="1" presetClass="mediacall" presetSubtype="0" fill="hold" nodeType="clickEffect">
                                  <p:stCondLst>
                                    <p:cond delay="0"/>
                                  </p:stCondLst>
                                  <p:childTnLst>
                                    <p:cmd type="call" cmd="playFrom(0.0)">
                                      <p:cBhvr>
                                        <p:cTn id="10" dur="1" fill="hold"/>
                                        <p:tgtEl>
                                          <p:spTgt spid="2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11" fill="hold" display="0">
                  <p:stCondLst>
                    <p:cond delay="indefinite"/>
                  </p:stCondLst>
                </p:cTn>
                <p:tgtEl>
                  <p:spTgt spid="6"/>
                </p:tgtEl>
              </p:cMediaNode>
            </p:video>
            <p:seq concurrent="1" nextAc="seek">
              <p:cTn id="12" restart="whenNotActive" fill="hold" evtFilter="cancelBubble" nodeType="interactiveSeq">
                <p:stCondLst>
                  <p:cond evt="onClick" delay="0">
                    <p:tgtEl>
                      <p:spTgt spid="6"/>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clickEffect">
                                  <p:stCondLst>
                                    <p:cond delay="0"/>
                                  </p:stCondLst>
                                  <p:childTnLst>
                                    <p:cmd type="call" cmd="togglePause">
                                      <p:cBhvr>
                                        <p:cTn id="16" dur="1" fill="hold"/>
                                        <p:tgtEl>
                                          <p:spTgt spid="6"/>
                                        </p:tgtEl>
                                      </p:cBhvr>
                                    </p:cmd>
                                  </p:childTnLst>
                                </p:cTn>
                              </p:par>
                            </p:childTnLst>
                          </p:cTn>
                        </p:par>
                      </p:childTnLst>
                    </p:cTn>
                  </p:par>
                </p:childTnLst>
              </p:cTn>
              <p:nextCondLst>
                <p:cond evt="onClick" delay="0">
                  <p:tgtEl>
                    <p:spTgt spid="6"/>
                  </p:tgtEl>
                </p:cond>
              </p:nextCondLst>
            </p:seq>
            <p:video>
              <p:cMediaNode>
                <p:cTn id="17" fill="hold" display="0">
                  <p:stCondLst>
                    <p:cond delay="indefinite"/>
                  </p:stCondLst>
                </p:cTn>
                <p:tgtEl>
                  <p:spTgt spid="28"/>
                </p:tgtEl>
              </p:cMediaNode>
            </p:video>
            <p:seq concurrent="1" nextAc="seek">
              <p:cTn id="18" restart="whenNotActive" fill="hold" evtFilter="cancelBubble" nodeType="interactiveSeq">
                <p:stCondLst>
                  <p:cond evt="onClick" delay="0">
                    <p:tgtEl>
                      <p:spTgt spid="28"/>
                    </p:tgtEl>
                  </p:cond>
                </p:stCondLst>
                <p:endSync evt="end" delay="0">
                  <p:rtn val="all"/>
                </p:endSync>
                <p:childTnLst>
                  <p:par>
                    <p:cTn id="19" fill="hold">
                      <p:stCondLst>
                        <p:cond delay="0"/>
                      </p:stCondLst>
                      <p:childTnLst>
                        <p:par>
                          <p:cTn id="20" fill="hold">
                            <p:stCondLst>
                              <p:cond delay="0"/>
                            </p:stCondLst>
                            <p:childTnLst>
                              <p:par>
                                <p:cTn id="21" presetID="2" presetClass="mediacall" presetSubtype="0" fill="hold" nodeType="clickEffect">
                                  <p:stCondLst>
                                    <p:cond delay="0"/>
                                  </p:stCondLst>
                                  <p:childTnLst>
                                    <p:cmd type="call" cmd="togglePause">
                                      <p:cBhvr>
                                        <p:cTn id="22" dur="1" fill="hold"/>
                                        <p:tgtEl>
                                          <p:spTgt spid="28"/>
                                        </p:tgtEl>
                                      </p:cBhvr>
                                    </p:cmd>
                                  </p:childTnLst>
                                </p:cTn>
                              </p:par>
                            </p:childTnLst>
                          </p:cTn>
                        </p:par>
                      </p:childTnLst>
                    </p:cTn>
                  </p:par>
                </p:childTnLst>
              </p:cTn>
              <p:nextCondLst>
                <p:cond evt="onClick" delay="0">
                  <p:tgtEl>
                    <p:spTgt spid="28"/>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F67D704-F279-F9CF-01AC-B84070C6BF49}"/>
              </a:ext>
            </a:extLst>
          </p:cNvPr>
          <p:cNvPicPr>
            <a:picLocks noChangeAspect="1"/>
          </p:cNvPicPr>
          <p:nvPr/>
        </p:nvPicPr>
        <p:blipFill>
          <a:blip r:embed="rId5"/>
          <a:stretch>
            <a:fillRect/>
          </a:stretch>
        </p:blipFill>
        <p:spPr>
          <a:xfrm>
            <a:off x="9938030" y="30725"/>
            <a:ext cx="2180457" cy="914091"/>
          </a:xfrm>
          <a:prstGeom prst="rect">
            <a:avLst/>
          </a:prstGeom>
          <a:effectLst/>
        </p:spPr>
      </p:pic>
      <p:sp>
        <p:nvSpPr>
          <p:cNvPr id="3" name="Rectangle 2">
            <a:extLst>
              <a:ext uri="{FF2B5EF4-FFF2-40B4-BE49-F238E27FC236}">
                <a16:creationId xmlns:a16="http://schemas.microsoft.com/office/drawing/2014/main" id="{DC778043-226C-58A0-929C-D98D74DA8AD6}"/>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C7165FFF-9154-A870-2DE8-609955FBB34D}"/>
              </a:ext>
            </a:extLst>
          </p:cNvPr>
          <p:cNvSpPr txBox="1"/>
          <p:nvPr/>
        </p:nvSpPr>
        <p:spPr>
          <a:xfrm>
            <a:off x="1915510" y="688087"/>
            <a:ext cx="8360980" cy="1015663"/>
          </a:xfrm>
          <a:prstGeom prst="rect">
            <a:avLst/>
          </a:prstGeom>
          <a:noFill/>
        </p:spPr>
        <p:txBody>
          <a:bodyPr wrap="square">
            <a:spAutoFit/>
          </a:bodyPr>
          <a:lstStyle/>
          <a:p>
            <a:pPr algn="ctr"/>
            <a:r>
              <a:rPr lang="en-GB" sz="6000" b="1" kern="1200" dirty="0">
                <a:solidFill>
                  <a:srgbClr val="061A5B"/>
                </a:solidFill>
                <a:latin typeface="Hiragino Kaku Gothic Std W8" panose="020B0800000000000000" pitchFamily="34" charset="-128"/>
                <a:ea typeface="Hiragino Kaku Gothic Std W8" panose="020B0800000000000000" pitchFamily="34" charset="-128"/>
              </a:rPr>
              <a:t>DATA ANALYSIS</a:t>
            </a:r>
            <a:endParaRPr lang="en-GB" sz="4400" b="1" dirty="0"/>
          </a:p>
        </p:txBody>
      </p:sp>
      <p:cxnSp>
        <p:nvCxnSpPr>
          <p:cNvPr id="5" name="Straight Connector 4">
            <a:extLst>
              <a:ext uri="{FF2B5EF4-FFF2-40B4-BE49-F238E27FC236}">
                <a16:creationId xmlns:a16="http://schemas.microsoft.com/office/drawing/2014/main" id="{903A153B-C55B-E64D-BCC4-803A59DF3D5C}"/>
              </a:ext>
            </a:extLst>
          </p:cNvPr>
          <p:cNvCxnSpPr>
            <a:cxnSpLocks/>
          </p:cNvCxnSpPr>
          <p:nvPr/>
        </p:nvCxnSpPr>
        <p:spPr>
          <a:xfrm>
            <a:off x="5279721" y="1703750"/>
            <a:ext cx="1638208" cy="0"/>
          </a:xfrm>
          <a:prstGeom prst="line">
            <a:avLst/>
          </a:prstGeom>
          <a:ln w="28575">
            <a:solidFill>
              <a:srgbClr val="3967B9"/>
            </a:solidFill>
          </a:ln>
        </p:spPr>
        <p:style>
          <a:lnRef idx="1">
            <a:schemeClr val="accent1"/>
          </a:lnRef>
          <a:fillRef idx="0">
            <a:schemeClr val="accent1"/>
          </a:fillRef>
          <a:effectRef idx="0">
            <a:schemeClr val="accent1"/>
          </a:effectRef>
          <a:fontRef idx="minor">
            <a:schemeClr val="tx1"/>
          </a:fontRef>
        </p:style>
      </p:cxnSp>
      <p:pic>
        <p:nvPicPr>
          <p:cNvPr id="6" name="WhatsApp Video 2023-04-26 at 22.21.01">
            <a:hlinkClick r:id="" action="ppaction://media"/>
            <a:extLst>
              <a:ext uri="{FF2B5EF4-FFF2-40B4-BE49-F238E27FC236}">
                <a16:creationId xmlns:a16="http://schemas.microsoft.com/office/drawing/2014/main" id="{B56DD619-47BC-CAA7-5608-9992834FC670}"/>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5079318" y="2146422"/>
            <a:ext cx="6166944" cy="4023491"/>
          </a:xfrm>
          <a:prstGeom prst="rect">
            <a:avLst/>
          </a:prstGeom>
        </p:spPr>
      </p:pic>
      <p:sp>
        <p:nvSpPr>
          <p:cNvPr id="7" name="Rectangle: Rounded Corners 6">
            <a:extLst>
              <a:ext uri="{FF2B5EF4-FFF2-40B4-BE49-F238E27FC236}">
                <a16:creationId xmlns:a16="http://schemas.microsoft.com/office/drawing/2014/main" id="{E32A6265-5B5E-59C3-F524-494C22AFBB70}"/>
              </a:ext>
            </a:extLst>
          </p:cNvPr>
          <p:cNvSpPr/>
          <p:nvPr/>
        </p:nvSpPr>
        <p:spPr>
          <a:xfrm>
            <a:off x="1215167" y="2315364"/>
            <a:ext cx="3043681" cy="1629860"/>
          </a:xfrm>
          <a:prstGeom prst="roundRect">
            <a:avLst/>
          </a:prstGeom>
          <a:noFill/>
          <a:ln w="381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u="sng" dirty="0">
                <a:solidFill>
                  <a:srgbClr val="061A5B"/>
                </a:solidFill>
                <a:latin typeface="Hiragino Kaku Gothic Std W8" panose="020B0800000000000000" pitchFamily="34" charset="-128"/>
                <a:ea typeface="Hiragino Kaku Gothic Std W8" panose="020B0800000000000000" pitchFamily="34" charset="-128"/>
              </a:rPr>
              <a:t>Mean CO</a:t>
            </a:r>
            <a:r>
              <a:rPr lang="en-GB" sz="1600" b="1" u="sng" baseline="-25000" dirty="0">
                <a:solidFill>
                  <a:srgbClr val="061A5B"/>
                </a:solidFill>
                <a:latin typeface="Hiragino Kaku Gothic Std W8" panose="020B0800000000000000" pitchFamily="34" charset="-128"/>
                <a:ea typeface="Hiragino Kaku Gothic Std W8" panose="020B0800000000000000" pitchFamily="34" charset="-128"/>
              </a:rPr>
              <a:t>2</a:t>
            </a:r>
            <a:r>
              <a:rPr lang="en-GB" sz="1600" b="1" u="sng" dirty="0">
                <a:solidFill>
                  <a:srgbClr val="061A5B"/>
                </a:solidFill>
                <a:latin typeface="Hiragino Kaku Gothic Std W8" panose="020B0800000000000000" pitchFamily="34" charset="-128"/>
                <a:ea typeface="Hiragino Kaku Gothic Std W8" panose="020B0800000000000000" pitchFamily="34" charset="-128"/>
              </a:rPr>
              <a:t> (ppm):</a:t>
            </a:r>
          </a:p>
          <a:p>
            <a:pPr algn="ctr"/>
            <a:r>
              <a:rPr lang="en-GB" sz="1400" b="1" dirty="0">
                <a:solidFill>
                  <a:srgbClr val="061A5B"/>
                </a:solidFill>
                <a:latin typeface="Hiragino Kaku Gothic Std W8" panose="020B0800000000000000" pitchFamily="34" charset="-128"/>
                <a:ea typeface="Hiragino Kaku Gothic Std W8" panose="020B0800000000000000" pitchFamily="34" charset="-128"/>
              </a:rPr>
              <a:t>York = 561.7</a:t>
            </a:r>
          </a:p>
          <a:p>
            <a:pPr algn="ctr"/>
            <a:r>
              <a:rPr lang="en-GB" sz="1400" b="1" dirty="0">
                <a:solidFill>
                  <a:srgbClr val="061A5B"/>
                </a:solidFill>
                <a:latin typeface="Hiragino Kaku Gothic Std W8" panose="020B0800000000000000" pitchFamily="34" charset="-128"/>
                <a:ea typeface="Hiragino Kaku Gothic Std W8" panose="020B0800000000000000" pitchFamily="34" charset="-128"/>
              </a:rPr>
              <a:t>Chelmsford = 545</a:t>
            </a:r>
          </a:p>
          <a:p>
            <a:pPr algn="ctr"/>
            <a:r>
              <a:rPr lang="en-GB" sz="1400" b="1" dirty="0">
                <a:solidFill>
                  <a:srgbClr val="061A5B"/>
                </a:solidFill>
                <a:latin typeface="Hiragino Kaku Gothic Std W8" panose="020B0800000000000000" pitchFamily="34" charset="-128"/>
                <a:ea typeface="Hiragino Kaku Gothic Std W8" panose="020B0800000000000000" pitchFamily="34" charset="-128"/>
              </a:rPr>
              <a:t>Southwark = 740</a:t>
            </a:r>
          </a:p>
        </p:txBody>
      </p:sp>
      <p:sp>
        <p:nvSpPr>
          <p:cNvPr id="8" name="Rectangle: Rounded Corners 7">
            <a:extLst>
              <a:ext uri="{FF2B5EF4-FFF2-40B4-BE49-F238E27FC236}">
                <a16:creationId xmlns:a16="http://schemas.microsoft.com/office/drawing/2014/main" id="{E9B895E9-A18A-1A78-0F6B-B5721FEEF1E6}"/>
              </a:ext>
            </a:extLst>
          </p:cNvPr>
          <p:cNvSpPr/>
          <p:nvPr/>
        </p:nvSpPr>
        <p:spPr>
          <a:xfrm>
            <a:off x="1215166" y="4339794"/>
            <a:ext cx="3043682" cy="1716540"/>
          </a:xfrm>
          <a:prstGeom prst="roundRect">
            <a:avLst/>
          </a:prstGeom>
          <a:noFill/>
          <a:ln w="381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b="1" u="sng" dirty="0">
                <a:solidFill>
                  <a:srgbClr val="061A5B"/>
                </a:solidFill>
                <a:latin typeface="Hiragino Kaku Gothic Std W8" panose="020B0800000000000000" pitchFamily="34" charset="-128"/>
                <a:ea typeface="Hiragino Kaku Gothic Std W8" panose="020B0800000000000000" pitchFamily="34" charset="-128"/>
              </a:rPr>
              <a:t>York mean P.A.T.H. data:</a:t>
            </a:r>
          </a:p>
          <a:p>
            <a:pPr algn="ctr"/>
            <a:r>
              <a:rPr lang="en-GB" sz="1400" b="1" dirty="0">
                <a:solidFill>
                  <a:srgbClr val="061A5B"/>
                </a:solidFill>
                <a:latin typeface="Hiragino Kaku Gothic Std W8" panose="020B0800000000000000" pitchFamily="34" charset="-128"/>
                <a:ea typeface="Hiragino Kaku Gothic Std W8" panose="020B0800000000000000" pitchFamily="34" charset="-128"/>
              </a:rPr>
              <a:t>Pressure = 1021 </a:t>
            </a:r>
            <a:r>
              <a:rPr lang="en-GB" sz="1400" b="1" dirty="0" err="1">
                <a:solidFill>
                  <a:srgbClr val="061A5B"/>
                </a:solidFill>
                <a:latin typeface="Hiragino Kaku Gothic Std W8" panose="020B0800000000000000" pitchFamily="34" charset="-128"/>
                <a:ea typeface="Hiragino Kaku Gothic Std W8" panose="020B0800000000000000" pitchFamily="34" charset="-128"/>
              </a:rPr>
              <a:t>hPa</a:t>
            </a:r>
            <a:endParaRPr lang="en-GB" sz="1400" b="1" dirty="0">
              <a:solidFill>
                <a:srgbClr val="061A5B"/>
              </a:solidFill>
              <a:latin typeface="Hiragino Kaku Gothic Std W8" panose="020B0800000000000000" pitchFamily="34" charset="-128"/>
              <a:ea typeface="Hiragino Kaku Gothic Std W8" panose="020B0800000000000000" pitchFamily="34" charset="-128"/>
            </a:endParaRPr>
          </a:p>
          <a:p>
            <a:pPr algn="ctr"/>
            <a:r>
              <a:rPr lang="en-GB" sz="1400" b="1" dirty="0">
                <a:solidFill>
                  <a:srgbClr val="061A5B"/>
                </a:solidFill>
                <a:latin typeface="Hiragino Kaku Gothic Std W8" panose="020B0800000000000000" pitchFamily="34" charset="-128"/>
                <a:ea typeface="Hiragino Kaku Gothic Std W8" panose="020B0800000000000000" pitchFamily="34" charset="-128"/>
              </a:rPr>
              <a:t>Altitude = 12m</a:t>
            </a:r>
          </a:p>
          <a:p>
            <a:pPr algn="ctr"/>
            <a:r>
              <a:rPr lang="en-GB" sz="1400" b="1" dirty="0">
                <a:solidFill>
                  <a:srgbClr val="061A5B"/>
                </a:solidFill>
                <a:latin typeface="Hiragino Kaku Gothic Std W8" panose="020B0800000000000000" pitchFamily="34" charset="-128"/>
                <a:ea typeface="Hiragino Kaku Gothic Std W8" panose="020B0800000000000000" pitchFamily="34" charset="-128"/>
              </a:rPr>
              <a:t>Temperature = 11.4</a:t>
            </a:r>
            <a:r>
              <a:rPr lang="en-GB" sz="1400" b="1" baseline="30000" dirty="0">
                <a:solidFill>
                  <a:srgbClr val="061A5B"/>
                </a:solidFill>
                <a:latin typeface="Hiragino Kaku Gothic Std W8" panose="020B0800000000000000" pitchFamily="34" charset="-128"/>
                <a:ea typeface="Hiragino Kaku Gothic Std W8" panose="020B0800000000000000" pitchFamily="34" charset="-128"/>
              </a:rPr>
              <a:t>o</a:t>
            </a:r>
            <a:r>
              <a:rPr lang="en-GB" sz="1400" b="1" dirty="0">
                <a:solidFill>
                  <a:srgbClr val="061A5B"/>
                </a:solidFill>
                <a:latin typeface="Hiragino Kaku Gothic Std W8" panose="020B0800000000000000" pitchFamily="34" charset="-128"/>
                <a:ea typeface="Hiragino Kaku Gothic Std W8" panose="020B0800000000000000" pitchFamily="34" charset="-128"/>
              </a:rPr>
              <a:t>C</a:t>
            </a:r>
          </a:p>
          <a:p>
            <a:pPr algn="ctr"/>
            <a:r>
              <a:rPr lang="en-GB" sz="1400" b="1" dirty="0">
                <a:solidFill>
                  <a:srgbClr val="061A5B"/>
                </a:solidFill>
                <a:latin typeface="Hiragino Kaku Gothic Std W8" panose="020B0800000000000000" pitchFamily="34" charset="-128"/>
                <a:ea typeface="Hiragino Kaku Gothic Std W8" panose="020B0800000000000000" pitchFamily="34" charset="-128"/>
              </a:rPr>
              <a:t>Humidity = 44.5%</a:t>
            </a:r>
          </a:p>
        </p:txBody>
      </p:sp>
    </p:spTree>
    <p:extLst>
      <p:ext uri="{BB962C8B-B14F-4D97-AF65-F5344CB8AC3E}">
        <p14:creationId xmlns:p14="http://schemas.microsoft.com/office/powerpoint/2010/main" val="115112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686"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264E75BA-D382-6C7B-9534-3050E96AF45A}"/>
              </a:ext>
            </a:extLst>
          </p:cNvPr>
          <p:cNvPicPr>
            <a:picLocks noChangeAspect="1"/>
          </p:cNvPicPr>
          <p:nvPr/>
        </p:nvPicPr>
        <p:blipFill>
          <a:blip r:embed="rId3"/>
          <a:stretch>
            <a:fillRect/>
          </a:stretch>
        </p:blipFill>
        <p:spPr>
          <a:xfrm>
            <a:off x="9938030" y="30725"/>
            <a:ext cx="2180457" cy="914091"/>
          </a:xfrm>
          <a:prstGeom prst="rect">
            <a:avLst/>
          </a:prstGeom>
          <a:effectLst/>
        </p:spPr>
      </p:pic>
      <p:sp>
        <p:nvSpPr>
          <p:cNvPr id="17" name="Rectangle 16">
            <a:extLst>
              <a:ext uri="{FF2B5EF4-FFF2-40B4-BE49-F238E27FC236}">
                <a16:creationId xmlns:a16="http://schemas.microsoft.com/office/drawing/2014/main" id="{E1951AB9-B281-A621-776A-91D47C66C666}"/>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2" name="TextBox 31">
            <a:extLst>
              <a:ext uri="{FF2B5EF4-FFF2-40B4-BE49-F238E27FC236}">
                <a16:creationId xmlns:a16="http://schemas.microsoft.com/office/drawing/2014/main" id="{2C8A4B62-8EBC-D870-0743-8CDE834A490B}"/>
              </a:ext>
            </a:extLst>
          </p:cNvPr>
          <p:cNvSpPr txBox="1"/>
          <p:nvPr/>
        </p:nvSpPr>
        <p:spPr>
          <a:xfrm>
            <a:off x="3484880" y="688087"/>
            <a:ext cx="5222240" cy="1015663"/>
          </a:xfrm>
          <a:prstGeom prst="rect">
            <a:avLst/>
          </a:prstGeom>
          <a:noFill/>
        </p:spPr>
        <p:txBody>
          <a:bodyPr wrap="square">
            <a:spAutoFit/>
          </a:bodyPr>
          <a:lstStyle/>
          <a:p>
            <a:pPr algn="ctr"/>
            <a:r>
              <a:rPr lang="en-GB" sz="6000" b="1" kern="1200" dirty="0">
                <a:solidFill>
                  <a:srgbClr val="061A5B"/>
                </a:solidFill>
                <a:latin typeface="Hiragino Kaku Gothic Std W8" panose="020B0800000000000000" pitchFamily="34" charset="-128"/>
                <a:ea typeface="Hiragino Kaku Gothic Std W8" panose="020B0800000000000000" pitchFamily="34" charset="-128"/>
              </a:rPr>
              <a:t>BUDGETING</a:t>
            </a:r>
            <a:endParaRPr lang="en-GB" sz="4400" dirty="0"/>
          </a:p>
        </p:txBody>
      </p:sp>
      <p:cxnSp>
        <p:nvCxnSpPr>
          <p:cNvPr id="36" name="Straight Connector 35">
            <a:extLst>
              <a:ext uri="{FF2B5EF4-FFF2-40B4-BE49-F238E27FC236}">
                <a16:creationId xmlns:a16="http://schemas.microsoft.com/office/drawing/2014/main" id="{867C2499-C70C-9972-7824-15B6155052C2}"/>
              </a:ext>
            </a:extLst>
          </p:cNvPr>
          <p:cNvCxnSpPr>
            <a:cxnSpLocks/>
          </p:cNvCxnSpPr>
          <p:nvPr/>
        </p:nvCxnSpPr>
        <p:spPr>
          <a:xfrm>
            <a:off x="5281782" y="1703750"/>
            <a:ext cx="1636147" cy="0"/>
          </a:xfrm>
          <a:prstGeom prst="line">
            <a:avLst/>
          </a:prstGeom>
          <a:ln w="28575">
            <a:solidFill>
              <a:srgbClr val="3967B9"/>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A9AEC7E7-04EF-F4C0-452D-038D8C30D568}"/>
              </a:ext>
            </a:extLst>
          </p:cNvPr>
          <p:cNvPicPr>
            <a:picLocks noChangeAspect="1"/>
          </p:cNvPicPr>
          <p:nvPr/>
        </p:nvPicPr>
        <p:blipFill rotWithShape="1">
          <a:blip r:embed="rId4">
            <a:extLst>
              <a:ext uri="{28A0092B-C50C-407E-A947-70E740481C1C}">
                <a14:useLocalDpi xmlns:a14="http://schemas.microsoft.com/office/drawing/2010/main" val="0"/>
              </a:ext>
            </a:extLst>
          </a:blip>
          <a:srcRect l="31640" t="44246" r="29720" b="4541"/>
          <a:stretch/>
        </p:blipFill>
        <p:spPr>
          <a:xfrm>
            <a:off x="8856918" y="2142922"/>
            <a:ext cx="2743756" cy="4036665"/>
          </a:xfrm>
          <a:prstGeom prst="rect">
            <a:avLst/>
          </a:prstGeom>
        </p:spPr>
      </p:pic>
      <p:pic>
        <p:nvPicPr>
          <p:cNvPr id="5" name="Picture 4">
            <a:extLst>
              <a:ext uri="{FF2B5EF4-FFF2-40B4-BE49-F238E27FC236}">
                <a16:creationId xmlns:a16="http://schemas.microsoft.com/office/drawing/2014/main" id="{FA918AAF-4836-B5F6-B848-732B7517F96F}"/>
              </a:ext>
            </a:extLst>
          </p:cNvPr>
          <p:cNvPicPr>
            <a:picLocks noChangeAspect="1"/>
          </p:cNvPicPr>
          <p:nvPr/>
        </p:nvPicPr>
        <p:blipFill rotWithShape="1">
          <a:blip r:embed="rId4">
            <a:extLst>
              <a:ext uri="{28A0092B-C50C-407E-A947-70E740481C1C}">
                <a14:useLocalDpi xmlns:a14="http://schemas.microsoft.com/office/drawing/2010/main" val="0"/>
              </a:ext>
            </a:extLst>
          </a:blip>
          <a:srcRect l="71375" t="8751" b="53653"/>
          <a:stretch/>
        </p:blipFill>
        <p:spPr>
          <a:xfrm>
            <a:off x="5677513" y="2020774"/>
            <a:ext cx="3100412" cy="4520201"/>
          </a:xfrm>
          <a:prstGeom prst="rect">
            <a:avLst/>
          </a:prstGeom>
        </p:spPr>
      </p:pic>
      <p:pic>
        <p:nvPicPr>
          <p:cNvPr id="9" name="Picture 8">
            <a:extLst>
              <a:ext uri="{FF2B5EF4-FFF2-40B4-BE49-F238E27FC236}">
                <a16:creationId xmlns:a16="http://schemas.microsoft.com/office/drawing/2014/main" id="{74E3AEC0-1573-2FD4-2AD9-2FEF72BF6C0B}"/>
              </a:ext>
            </a:extLst>
          </p:cNvPr>
          <p:cNvPicPr>
            <a:picLocks noChangeAspect="1"/>
          </p:cNvPicPr>
          <p:nvPr/>
        </p:nvPicPr>
        <p:blipFill rotWithShape="1">
          <a:blip r:embed="rId5"/>
          <a:srcRect r="61935" b="58095"/>
          <a:stretch/>
        </p:blipFill>
        <p:spPr>
          <a:xfrm>
            <a:off x="188156" y="2391837"/>
            <a:ext cx="2929481" cy="3302011"/>
          </a:xfrm>
          <a:prstGeom prst="rect">
            <a:avLst/>
          </a:prstGeom>
        </p:spPr>
      </p:pic>
      <p:pic>
        <p:nvPicPr>
          <p:cNvPr id="11" name="Picture 10">
            <a:extLst>
              <a:ext uri="{FF2B5EF4-FFF2-40B4-BE49-F238E27FC236}">
                <a16:creationId xmlns:a16="http://schemas.microsoft.com/office/drawing/2014/main" id="{5087A6F0-4147-F32C-CDC3-40B19CC83FA5}"/>
              </a:ext>
            </a:extLst>
          </p:cNvPr>
          <p:cNvPicPr>
            <a:picLocks noChangeAspect="1"/>
          </p:cNvPicPr>
          <p:nvPr/>
        </p:nvPicPr>
        <p:blipFill rotWithShape="1">
          <a:blip r:embed="rId6"/>
          <a:srcRect r="53574" b="26917"/>
          <a:stretch/>
        </p:blipFill>
        <p:spPr>
          <a:xfrm>
            <a:off x="2906950" y="2391837"/>
            <a:ext cx="2691570" cy="3538836"/>
          </a:xfrm>
          <a:prstGeom prst="rect">
            <a:avLst/>
          </a:prstGeom>
        </p:spPr>
      </p:pic>
    </p:spTree>
    <p:extLst>
      <p:ext uri="{BB962C8B-B14F-4D97-AF65-F5344CB8AC3E}">
        <p14:creationId xmlns:p14="http://schemas.microsoft.com/office/powerpoint/2010/main" val="31426580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0C42E91-42DC-1571-274E-91B500230C84}"/>
              </a:ext>
            </a:extLst>
          </p:cNvPr>
          <p:cNvPicPr>
            <a:picLocks noChangeAspect="1"/>
          </p:cNvPicPr>
          <p:nvPr/>
        </p:nvPicPr>
        <p:blipFill>
          <a:blip r:embed="rId3"/>
          <a:stretch>
            <a:fillRect/>
          </a:stretch>
        </p:blipFill>
        <p:spPr>
          <a:xfrm>
            <a:off x="9938030" y="30725"/>
            <a:ext cx="2180457" cy="914091"/>
          </a:xfrm>
          <a:prstGeom prst="rect">
            <a:avLst/>
          </a:prstGeom>
          <a:effectLst/>
        </p:spPr>
      </p:pic>
      <p:sp>
        <p:nvSpPr>
          <p:cNvPr id="3" name="Rectangle 2">
            <a:extLst>
              <a:ext uri="{FF2B5EF4-FFF2-40B4-BE49-F238E27FC236}">
                <a16:creationId xmlns:a16="http://schemas.microsoft.com/office/drawing/2014/main" id="{F7101B08-0339-4E62-1422-02456A157F85}"/>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 name="TextBox 3">
            <a:extLst>
              <a:ext uri="{FF2B5EF4-FFF2-40B4-BE49-F238E27FC236}">
                <a16:creationId xmlns:a16="http://schemas.microsoft.com/office/drawing/2014/main" id="{5147BD99-6702-9583-494B-F97061AD65A0}"/>
              </a:ext>
            </a:extLst>
          </p:cNvPr>
          <p:cNvSpPr txBox="1"/>
          <p:nvPr/>
        </p:nvSpPr>
        <p:spPr>
          <a:xfrm>
            <a:off x="2067910" y="3043917"/>
            <a:ext cx="8360980" cy="1015663"/>
          </a:xfrm>
          <a:prstGeom prst="rect">
            <a:avLst/>
          </a:prstGeom>
          <a:noFill/>
        </p:spPr>
        <p:txBody>
          <a:bodyPr wrap="square">
            <a:spAutoFit/>
          </a:bodyPr>
          <a:lstStyle/>
          <a:p>
            <a:pPr algn="ctr"/>
            <a:r>
              <a:rPr lang="en-GB" sz="6000" b="1" kern="1200">
                <a:solidFill>
                  <a:srgbClr val="061A5B"/>
                </a:solidFill>
                <a:latin typeface="Hiragino Kaku Gothic Std W8" panose="020B0800000000000000" pitchFamily="34" charset="-128"/>
                <a:ea typeface="Hiragino Kaku Gothic Std W8" panose="020B0800000000000000" pitchFamily="34" charset="-128"/>
              </a:rPr>
              <a:t>OUTREACH</a:t>
            </a:r>
            <a:endParaRPr lang="en-GB" sz="4400" b="1"/>
          </a:p>
        </p:txBody>
      </p:sp>
      <p:cxnSp>
        <p:nvCxnSpPr>
          <p:cNvPr id="5" name="Straight Connector 4">
            <a:extLst>
              <a:ext uri="{FF2B5EF4-FFF2-40B4-BE49-F238E27FC236}">
                <a16:creationId xmlns:a16="http://schemas.microsoft.com/office/drawing/2014/main" id="{077347AB-DCFB-8859-2756-FEE02B0950D7}"/>
              </a:ext>
            </a:extLst>
          </p:cNvPr>
          <p:cNvCxnSpPr>
            <a:cxnSpLocks/>
          </p:cNvCxnSpPr>
          <p:nvPr/>
        </p:nvCxnSpPr>
        <p:spPr>
          <a:xfrm>
            <a:off x="5273458" y="1703540"/>
            <a:ext cx="1644471" cy="210"/>
          </a:xfrm>
          <a:prstGeom prst="line">
            <a:avLst/>
          </a:prstGeom>
          <a:ln w="28575">
            <a:solidFill>
              <a:srgbClr val="3967B9"/>
            </a:solidFill>
          </a:ln>
        </p:spPr>
        <p:style>
          <a:lnRef idx="1">
            <a:schemeClr val="accent1"/>
          </a:lnRef>
          <a:fillRef idx="0">
            <a:schemeClr val="accent1"/>
          </a:fillRef>
          <a:effectRef idx="0">
            <a:schemeClr val="accent1"/>
          </a:effectRef>
          <a:fontRef idx="minor">
            <a:schemeClr val="tx1"/>
          </a:fontRef>
        </p:style>
      </p:cxnSp>
      <p:pic>
        <p:nvPicPr>
          <p:cNvPr id="7" name="Picture 6" descr="Graphical user interface, website&#10;&#10;Description automatically generated">
            <a:extLst>
              <a:ext uri="{FF2B5EF4-FFF2-40B4-BE49-F238E27FC236}">
                <a16:creationId xmlns:a16="http://schemas.microsoft.com/office/drawing/2014/main" id="{A5BCA889-4FA5-28C9-8C51-E7E04D9081C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90173" y="1942397"/>
            <a:ext cx="3212246" cy="4544952"/>
          </a:xfrm>
          <a:prstGeom prst="rect">
            <a:avLst/>
          </a:prstGeom>
        </p:spPr>
      </p:pic>
      <p:pic>
        <p:nvPicPr>
          <p:cNvPr id="9" name="Picture 8" descr="A group of people sitting at a table with laptops&#10;&#10;Description automatically generated with medium confidence">
            <a:extLst>
              <a:ext uri="{FF2B5EF4-FFF2-40B4-BE49-F238E27FC236}">
                <a16:creationId xmlns:a16="http://schemas.microsoft.com/office/drawing/2014/main" id="{98B97689-69A3-A9A3-C49C-D13A3BE6D10A}"/>
              </a:ext>
            </a:extLst>
          </p:cNvPr>
          <p:cNvPicPr>
            <a:picLocks noChangeAspect="1"/>
          </p:cNvPicPr>
          <p:nvPr/>
        </p:nvPicPr>
        <p:blipFill rotWithShape="1">
          <a:blip r:embed="rId5">
            <a:extLst>
              <a:ext uri="{28A0092B-C50C-407E-A947-70E740481C1C}">
                <a14:useLocalDpi xmlns:a14="http://schemas.microsoft.com/office/drawing/2010/main" val="0"/>
              </a:ext>
            </a:extLst>
          </a:blip>
          <a:srcRect t="21427"/>
          <a:stretch/>
        </p:blipFill>
        <p:spPr>
          <a:xfrm>
            <a:off x="3768625" y="1950460"/>
            <a:ext cx="5784388" cy="4544952"/>
          </a:xfrm>
          <a:prstGeom prst="rect">
            <a:avLst/>
          </a:prstGeom>
        </p:spPr>
      </p:pic>
      <p:grpSp>
        <p:nvGrpSpPr>
          <p:cNvPr id="14" name="Group 13">
            <a:extLst>
              <a:ext uri="{FF2B5EF4-FFF2-40B4-BE49-F238E27FC236}">
                <a16:creationId xmlns:a16="http://schemas.microsoft.com/office/drawing/2014/main" id="{976D3722-2067-8258-5FEB-B170C6C52453}"/>
              </a:ext>
            </a:extLst>
          </p:cNvPr>
          <p:cNvGrpSpPr/>
          <p:nvPr/>
        </p:nvGrpSpPr>
        <p:grpSpPr>
          <a:xfrm>
            <a:off x="9719219" y="1950460"/>
            <a:ext cx="2082608" cy="3326713"/>
            <a:chOff x="8433780" y="1879333"/>
            <a:chExt cx="2443862" cy="4507420"/>
          </a:xfrm>
        </p:grpSpPr>
        <p:pic>
          <p:nvPicPr>
            <p:cNvPr id="11" name="Picture 10" descr="Graphical user interface, application&#10;&#10;Description automatically generated">
              <a:extLst>
                <a:ext uri="{FF2B5EF4-FFF2-40B4-BE49-F238E27FC236}">
                  <a16:creationId xmlns:a16="http://schemas.microsoft.com/office/drawing/2014/main" id="{78F89DEF-39DC-BA31-E705-E40DC2F5D897}"/>
                </a:ext>
              </a:extLst>
            </p:cNvPr>
            <p:cNvPicPr>
              <a:picLocks noChangeAspect="1"/>
            </p:cNvPicPr>
            <p:nvPr/>
          </p:nvPicPr>
          <p:blipFill rotWithShape="1">
            <a:blip r:embed="rId6">
              <a:extLst>
                <a:ext uri="{28A0092B-C50C-407E-A947-70E740481C1C}">
                  <a14:useLocalDpi xmlns:a14="http://schemas.microsoft.com/office/drawing/2010/main" val="0"/>
                </a:ext>
              </a:extLst>
            </a:blip>
            <a:srcRect t="4127" b="42527"/>
            <a:stretch/>
          </p:blipFill>
          <p:spPr>
            <a:xfrm>
              <a:off x="8433780" y="1879333"/>
              <a:ext cx="2443862" cy="2897132"/>
            </a:xfrm>
            <a:prstGeom prst="rect">
              <a:avLst/>
            </a:prstGeom>
          </p:spPr>
        </p:pic>
        <p:pic>
          <p:nvPicPr>
            <p:cNvPr id="13" name="Picture 12" descr="A screenshot of a video game&#10;&#10;Description automatically generated with medium confidence">
              <a:extLst>
                <a:ext uri="{FF2B5EF4-FFF2-40B4-BE49-F238E27FC236}">
                  <a16:creationId xmlns:a16="http://schemas.microsoft.com/office/drawing/2014/main" id="{3665BE4E-3641-6E9B-7517-BA1E78B5873E}"/>
                </a:ext>
              </a:extLst>
            </p:cNvPr>
            <p:cNvPicPr>
              <a:picLocks noChangeAspect="1"/>
            </p:cNvPicPr>
            <p:nvPr/>
          </p:nvPicPr>
          <p:blipFill rotWithShape="1">
            <a:blip r:embed="rId7">
              <a:extLst>
                <a:ext uri="{28A0092B-C50C-407E-A947-70E740481C1C}">
                  <a14:useLocalDpi xmlns:a14="http://schemas.microsoft.com/office/drawing/2010/main" val="0"/>
                </a:ext>
              </a:extLst>
            </a:blip>
            <a:srcRect t="22824" b="41612"/>
            <a:stretch/>
          </p:blipFill>
          <p:spPr>
            <a:xfrm>
              <a:off x="8433780" y="4455350"/>
              <a:ext cx="2443862" cy="1931403"/>
            </a:xfrm>
            <a:prstGeom prst="rect">
              <a:avLst/>
            </a:prstGeom>
          </p:spPr>
        </p:pic>
      </p:grpSp>
      <p:pic>
        <p:nvPicPr>
          <p:cNvPr id="6" name="Picture 7" descr="Logo, company name&#10;&#10;Description automatically generated">
            <a:extLst>
              <a:ext uri="{FF2B5EF4-FFF2-40B4-BE49-F238E27FC236}">
                <a16:creationId xmlns:a16="http://schemas.microsoft.com/office/drawing/2014/main" id="{25710100-6EF2-754E-C61B-17D5EBC1CC78}"/>
              </a:ext>
            </a:extLst>
          </p:cNvPr>
          <p:cNvPicPr>
            <a:picLocks noChangeAspect="1"/>
          </p:cNvPicPr>
          <p:nvPr/>
        </p:nvPicPr>
        <p:blipFill rotWithShape="1">
          <a:blip r:embed="rId8"/>
          <a:srcRect l="3058" t="7909" r="2977" b="10726"/>
          <a:stretch/>
        </p:blipFill>
        <p:spPr>
          <a:xfrm>
            <a:off x="9719219" y="5309578"/>
            <a:ext cx="2082607" cy="984664"/>
          </a:xfrm>
          <a:prstGeom prst="rect">
            <a:avLst/>
          </a:prstGeom>
        </p:spPr>
      </p:pic>
      <p:sp>
        <p:nvSpPr>
          <p:cNvPr id="17" name="TextBox 16">
            <a:extLst>
              <a:ext uri="{FF2B5EF4-FFF2-40B4-BE49-F238E27FC236}">
                <a16:creationId xmlns:a16="http://schemas.microsoft.com/office/drawing/2014/main" id="{595AC90A-6FC7-23A5-4E8F-DB5866E3EA29}"/>
              </a:ext>
            </a:extLst>
          </p:cNvPr>
          <p:cNvSpPr txBox="1"/>
          <p:nvPr/>
        </p:nvSpPr>
        <p:spPr>
          <a:xfrm>
            <a:off x="9596882" y="6172247"/>
            <a:ext cx="2327282" cy="323165"/>
          </a:xfrm>
          <a:prstGeom prst="rect">
            <a:avLst/>
          </a:prstGeom>
          <a:noFill/>
        </p:spPr>
        <p:txBody>
          <a:bodyPr wrap="square">
            <a:spAutoFit/>
          </a:bodyPr>
          <a:lstStyle/>
          <a:p>
            <a:pPr algn="ctr"/>
            <a:r>
              <a:rPr lang="en-GB" sz="1500" b="1" kern="1200">
                <a:solidFill>
                  <a:srgbClr val="061A5B"/>
                </a:solidFill>
                <a:latin typeface="Hiragino Kaku Gothic Std W8" panose="020B0800000000000000" pitchFamily="34" charset="-128"/>
                <a:ea typeface="Hiragino Kaku Gothic Std W8" panose="020B0800000000000000" pitchFamily="34" charset="-128"/>
              </a:rPr>
              <a:t>orion31.webnode.co.uk</a:t>
            </a:r>
            <a:endParaRPr lang="en-GB" sz="1500" b="1"/>
          </a:p>
        </p:txBody>
      </p:sp>
      <p:sp>
        <p:nvSpPr>
          <p:cNvPr id="18" name="TextBox 17">
            <a:extLst>
              <a:ext uri="{FF2B5EF4-FFF2-40B4-BE49-F238E27FC236}">
                <a16:creationId xmlns:a16="http://schemas.microsoft.com/office/drawing/2014/main" id="{49C211EC-53C6-1A05-0387-1429F188EC6D}"/>
              </a:ext>
            </a:extLst>
          </p:cNvPr>
          <p:cNvSpPr txBox="1"/>
          <p:nvPr/>
        </p:nvSpPr>
        <p:spPr>
          <a:xfrm>
            <a:off x="2067910" y="696713"/>
            <a:ext cx="8360980" cy="1015663"/>
          </a:xfrm>
          <a:prstGeom prst="rect">
            <a:avLst/>
          </a:prstGeom>
          <a:noFill/>
        </p:spPr>
        <p:txBody>
          <a:bodyPr wrap="square">
            <a:spAutoFit/>
          </a:bodyPr>
          <a:lstStyle/>
          <a:p>
            <a:pPr algn="ctr"/>
            <a:r>
              <a:rPr lang="en-GB" sz="6000" b="1" kern="1200" dirty="0">
                <a:solidFill>
                  <a:srgbClr val="061A5B"/>
                </a:solidFill>
                <a:latin typeface="Hiragino Kaku Gothic Std W8" panose="020B0800000000000000" pitchFamily="34" charset="-128"/>
                <a:ea typeface="Hiragino Kaku Gothic Std W8" panose="020B0800000000000000" pitchFamily="34" charset="-128"/>
              </a:rPr>
              <a:t>OUTREACH</a:t>
            </a:r>
            <a:endParaRPr lang="en-GB" sz="4400" b="1" dirty="0"/>
          </a:p>
        </p:txBody>
      </p:sp>
    </p:spTree>
    <p:extLst>
      <p:ext uri="{BB962C8B-B14F-4D97-AF65-F5344CB8AC3E}">
        <p14:creationId xmlns:p14="http://schemas.microsoft.com/office/powerpoint/2010/main" val="11852521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C4B39DFC-08C5-A03B-C7A9-09F89A4273BE}"/>
              </a:ext>
            </a:extLst>
          </p:cNvPr>
          <p:cNvSpPr/>
          <p:nvPr/>
        </p:nvSpPr>
        <p:spPr>
          <a:xfrm>
            <a:off x="0" y="0"/>
            <a:ext cx="12192000" cy="6858000"/>
          </a:xfrm>
          <a:prstGeom prst="rect">
            <a:avLst/>
          </a:prstGeom>
          <a:noFill/>
          <a:ln w="254000">
            <a:solidFill>
              <a:srgbClr val="061A5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descr="A group of people looking at a tornado in the sky&#10;&#10;Description automatically generated">
            <a:extLst>
              <a:ext uri="{FF2B5EF4-FFF2-40B4-BE49-F238E27FC236}">
                <a16:creationId xmlns:a16="http://schemas.microsoft.com/office/drawing/2014/main" id="{EF064075-FF48-CD8C-5260-D6B9BF43147D}"/>
              </a:ext>
            </a:extLst>
          </p:cNvPr>
          <p:cNvPicPr>
            <a:picLocks noChangeAspect="1"/>
          </p:cNvPicPr>
          <p:nvPr/>
        </p:nvPicPr>
        <p:blipFill rotWithShape="1">
          <a:blip r:embed="rId3">
            <a:extLst>
              <a:ext uri="{28A0092B-C50C-407E-A947-70E740481C1C}">
                <a14:useLocalDpi xmlns:a14="http://schemas.microsoft.com/office/drawing/2010/main" val="0"/>
              </a:ext>
            </a:extLst>
          </a:blip>
          <a:srcRect l="11357" t="35552" r="-1"/>
          <a:stretch/>
        </p:blipFill>
        <p:spPr>
          <a:xfrm>
            <a:off x="127837" y="3797253"/>
            <a:ext cx="3232051" cy="2956710"/>
          </a:xfrm>
          <a:prstGeom prst="rect">
            <a:avLst/>
          </a:prstGeom>
        </p:spPr>
      </p:pic>
      <p:pic>
        <p:nvPicPr>
          <p:cNvPr id="6" name="Picture 5" descr="A group of people walking on a road&#10;&#10;Description automatically generated with medium confidence">
            <a:extLst>
              <a:ext uri="{FF2B5EF4-FFF2-40B4-BE49-F238E27FC236}">
                <a16:creationId xmlns:a16="http://schemas.microsoft.com/office/drawing/2014/main" id="{2B332D72-5EF9-CF5A-1289-6DAD25C5437F}"/>
              </a:ext>
            </a:extLst>
          </p:cNvPr>
          <p:cNvPicPr>
            <a:picLocks noChangeAspect="1"/>
          </p:cNvPicPr>
          <p:nvPr/>
        </p:nvPicPr>
        <p:blipFill rotWithShape="1">
          <a:blip r:embed="rId4">
            <a:extLst>
              <a:ext uri="{28A0092B-C50C-407E-A947-70E740481C1C}">
                <a14:useLocalDpi xmlns:a14="http://schemas.microsoft.com/office/drawing/2010/main" val="0"/>
              </a:ext>
            </a:extLst>
          </a:blip>
          <a:srcRect t="29908" b="31461"/>
          <a:stretch/>
        </p:blipFill>
        <p:spPr>
          <a:xfrm>
            <a:off x="5258755" y="4554841"/>
            <a:ext cx="4738406" cy="2177035"/>
          </a:xfrm>
          <a:prstGeom prst="rect">
            <a:avLst/>
          </a:prstGeom>
        </p:spPr>
      </p:pic>
      <p:pic>
        <p:nvPicPr>
          <p:cNvPr id="8" name="Picture 7" descr="A person and person posing for a picture&#10;&#10;Description automatically generated with low confidence">
            <a:extLst>
              <a:ext uri="{FF2B5EF4-FFF2-40B4-BE49-F238E27FC236}">
                <a16:creationId xmlns:a16="http://schemas.microsoft.com/office/drawing/2014/main" id="{3A6EFF8E-FAF0-18AF-524E-39946391B459}"/>
              </a:ext>
            </a:extLst>
          </p:cNvPr>
          <p:cNvPicPr>
            <a:picLocks noChangeAspect="1"/>
          </p:cNvPicPr>
          <p:nvPr/>
        </p:nvPicPr>
        <p:blipFill rotWithShape="1">
          <a:blip r:embed="rId5">
            <a:extLst>
              <a:ext uri="{28A0092B-C50C-407E-A947-70E740481C1C}">
                <a14:useLocalDpi xmlns:a14="http://schemas.microsoft.com/office/drawing/2010/main" val="0"/>
              </a:ext>
            </a:extLst>
          </a:blip>
          <a:srcRect l="23430" t="18150" r="19647"/>
          <a:stretch/>
        </p:blipFill>
        <p:spPr>
          <a:xfrm>
            <a:off x="9991467" y="2727435"/>
            <a:ext cx="2077640" cy="4005306"/>
          </a:xfrm>
          <a:prstGeom prst="rect">
            <a:avLst/>
          </a:prstGeom>
        </p:spPr>
      </p:pic>
      <p:pic>
        <p:nvPicPr>
          <p:cNvPr id="10" name="Picture 9" descr="A group of people posing for a photo&#10;&#10;Description automatically generated">
            <a:extLst>
              <a:ext uri="{FF2B5EF4-FFF2-40B4-BE49-F238E27FC236}">
                <a16:creationId xmlns:a16="http://schemas.microsoft.com/office/drawing/2014/main" id="{661AC340-26BC-AD35-0CFC-CEE16BE8C69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836" y="126124"/>
            <a:ext cx="3253318" cy="2341179"/>
          </a:xfrm>
          <a:prstGeom prst="rect">
            <a:avLst/>
          </a:prstGeom>
        </p:spPr>
      </p:pic>
      <p:pic>
        <p:nvPicPr>
          <p:cNvPr id="12" name="Picture 11" descr="A group of women looking at a computer&#10;&#10;Description automatically generated with low confidence">
            <a:extLst>
              <a:ext uri="{FF2B5EF4-FFF2-40B4-BE49-F238E27FC236}">
                <a16:creationId xmlns:a16="http://schemas.microsoft.com/office/drawing/2014/main" id="{B0F841C2-93BC-1EB3-AC66-54C3771DAC04}"/>
              </a:ext>
            </a:extLst>
          </p:cNvPr>
          <p:cNvPicPr>
            <a:picLocks noChangeAspect="1"/>
          </p:cNvPicPr>
          <p:nvPr/>
        </p:nvPicPr>
        <p:blipFill rotWithShape="1">
          <a:blip r:embed="rId7">
            <a:extLst>
              <a:ext uri="{28A0092B-C50C-407E-A947-70E740481C1C}">
                <a14:useLocalDpi xmlns:a14="http://schemas.microsoft.com/office/drawing/2010/main" val="0"/>
              </a:ext>
            </a:extLst>
          </a:blip>
          <a:srcRect r="5368" b="6251"/>
          <a:stretch/>
        </p:blipFill>
        <p:spPr>
          <a:xfrm>
            <a:off x="8598961" y="2727435"/>
            <a:ext cx="1403551" cy="1838450"/>
          </a:xfrm>
          <a:prstGeom prst="rect">
            <a:avLst/>
          </a:prstGeom>
        </p:spPr>
      </p:pic>
      <p:pic>
        <p:nvPicPr>
          <p:cNvPr id="14" name="Picture 13" descr="A group of people sitting around a table with laptops&#10;&#10;Description automatically generated">
            <a:extLst>
              <a:ext uri="{FF2B5EF4-FFF2-40B4-BE49-F238E27FC236}">
                <a16:creationId xmlns:a16="http://schemas.microsoft.com/office/drawing/2014/main" id="{9F2E83D5-75BF-CC07-2F19-1ECCD2C42F8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600694" y="126124"/>
            <a:ext cx="3468413" cy="2601310"/>
          </a:xfrm>
          <a:prstGeom prst="rect">
            <a:avLst/>
          </a:prstGeom>
        </p:spPr>
      </p:pic>
      <p:pic>
        <p:nvPicPr>
          <p:cNvPr id="18" name="Picture 17" descr="A group of people standing on a grass field&#10;&#10;Description automatically generated with low confidence">
            <a:extLst>
              <a:ext uri="{FF2B5EF4-FFF2-40B4-BE49-F238E27FC236}">
                <a16:creationId xmlns:a16="http://schemas.microsoft.com/office/drawing/2014/main" id="{A5DB706D-7FF3-A0F5-7A7A-8D01FB97BBF4}"/>
              </a:ext>
            </a:extLst>
          </p:cNvPr>
          <p:cNvPicPr>
            <a:picLocks noChangeAspect="1"/>
          </p:cNvPicPr>
          <p:nvPr/>
        </p:nvPicPr>
        <p:blipFill rotWithShape="1">
          <a:blip r:embed="rId9">
            <a:extLst>
              <a:ext uri="{28A0092B-C50C-407E-A947-70E740481C1C}">
                <a14:useLocalDpi xmlns:a14="http://schemas.microsoft.com/office/drawing/2010/main" val="0"/>
              </a:ext>
            </a:extLst>
          </a:blip>
          <a:srcRect l="38248" t="37773" r="1" b="13815"/>
          <a:stretch/>
        </p:blipFill>
        <p:spPr>
          <a:xfrm>
            <a:off x="3352801" y="4554840"/>
            <a:ext cx="1905954" cy="2177035"/>
          </a:xfrm>
          <a:prstGeom prst="rect">
            <a:avLst/>
          </a:prstGeom>
        </p:spPr>
      </p:pic>
      <p:pic>
        <p:nvPicPr>
          <p:cNvPr id="16" name="Picture 15" descr="A group of people posing for a photo&#10;&#10;Description automatically generated">
            <a:extLst>
              <a:ext uri="{FF2B5EF4-FFF2-40B4-BE49-F238E27FC236}">
                <a16:creationId xmlns:a16="http://schemas.microsoft.com/office/drawing/2014/main" id="{6AC66AEE-A3FA-F536-0F6C-65A5CD80B24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352801" y="123953"/>
            <a:ext cx="5575670" cy="4430888"/>
          </a:xfrm>
          <a:prstGeom prst="rect">
            <a:avLst/>
          </a:prstGeom>
        </p:spPr>
      </p:pic>
      <p:pic>
        <p:nvPicPr>
          <p:cNvPr id="20" name="Picture 19" descr="A picture containing sky, person, grass, outdoor&#10;&#10;Description automatically generated">
            <a:extLst>
              <a:ext uri="{FF2B5EF4-FFF2-40B4-BE49-F238E27FC236}">
                <a16:creationId xmlns:a16="http://schemas.microsoft.com/office/drawing/2014/main" id="{5931A709-BB7D-0908-CE57-97BED08B93E9}"/>
              </a:ext>
            </a:extLst>
          </p:cNvPr>
          <p:cNvPicPr>
            <a:picLocks noChangeAspect="1"/>
          </p:cNvPicPr>
          <p:nvPr/>
        </p:nvPicPr>
        <p:blipFill rotWithShape="1">
          <a:blip r:embed="rId11">
            <a:extLst>
              <a:ext uri="{28A0092B-C50C-407E-A947-70E740481C1C}">
                <a14:useLocalDpi xmlns:a14="http://schemas.microsoft.com/office/drawing/2010/main" val="0"/>
              </a:ext>
            </a:extLst>
          </a:blip>
          <a:srcRect b="7956"/>
          <a:stretch/>
        </p:blipFill>
        <p:spPr>
          <a:xfrm>
            <a:off x="129269" y="2467304"/>
            <a:ext cx="1701865" cy="2088618"/>
          </a:xfrm>
          <a:prstGeom prst="rect">
            <a:avLst/>
          </a:prstGeom>
        </p:spPr>
      </p:pic>
      <p:pic>
        <p:nvPicPr>
          <p:cNvPr id="22" name="Picture 21" descr="A group of people standing in a field&#10;&#10;Description automatically generated with medium confidence">
            <a:extLst>
              <a:ext uri="{FF2B5EF4-FFF2-40B4-BE49-F238E27FC236}">
                <a16:creationId xmlns:a16="http://schemas.microsoft.com/office/drawing/2014/main" id="{BAE84124-F8AB-7E3A-5D4E-87B4C2239333}"/>
              </a:ext>
            </a:extLst>
          </p:cNvPr>
          <p:cNvPicPr>
            <a:picLocks noChangeAspect="1"/>
          </p:cNvPicPr>
          <p:nvPr/>
        </p:nvPicPr>
        <p:blipFill rotWithShape="1">
          <a:blip r:embed="rId12">
            <a:extLst>
              <a:ext uri="{28A0092B-C50C-407E-A947-70E740481C1C}">
                <a14:useLocalDpi xmlns:a14="http://schemas.microsoft.com/office/drawing/2010/main" val="0"/>
              </a:ext>
            </a:extLst>
          </a:blip>
          <a:srcRect l="18752" t="21954" r="-1320"/>
          <a:stretch/>
        </p:blipFill>
        <p:spPr>
          <a:xfrm>
            <a:off x="1827869" y="2467304"/>
            <a:ext cx="1553285" cy="2088618"/>
          </a:xfrm>
          <a:prstGeom prst="rect">
            <a:avLst/>
          </a:prstGeom>
        </p:spPr>
      </p:pic>
      <p:pic>
        <p:nvPicPr>
          <p:cNvPr id="25" name="Picture 24">
            <a:extLst>
              <a:ext uri="{FF2B5EF4-FFF2-40B4-BE49-F238E27FC236}">
                <a16:creationId xmlns:a16="http://schemas.microsoft.com/office/drawing/2014/main" id="{CA73CDF8-612C-7174-E1AF-37DDF91F47E8}"/>
              </a:ext>
            </a:extLst>
          </p:cNvPr>
          <p:cNvPicPr>
            <a:picLocks noChangeAspect="1"/>
          </p:cNvPicPr>
          <p:nvPr/>
        </p:nvPicPr>
        <p:blipFill>
          <a:blip r:embed="rId13"/>
          <a:stretch>
            <a:fillRect/>
          </a:stretch>
        </p:blipFill>
        <p:spPr>
          <a:xfrm>
            <a:off x="4770000" y="500528"/>
            <a:ext cx="2475190" cy="1037650"/>
          </a:xfrm>
          <a:prstGeom prst="rect">
            <a:avLst/>
          </a:prstGeom>
          <a:effectLst/>
        </p:spPr>
      </p:pic>
    </p:spTree>
    <p:extLst>
      <p:ext uri="{BB962C8B-B14F-4D97-AF65-F5344CB8AC3E}">
        <p14:creationId xmlns:p14="http://schemas.microsoft.com/office/powerpoint/2010/main" val="407882926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2ae29d09-02ef-4de7-9241-e964091ea964"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A7E915B90DC2942A5D1FA0C91C94BB7" ma:contentTypeVersion="17" ma:contentTypeDescription="Create a new document." ma:contentTypeScope="" ma:versionID="214eda57e04e5f69ad2ecf639633de79">
  <xsd:schema xmlns:xsd="http://www.w3.org/2001/XMLSchema" xmlns:xs="http://www.w3.org/2001/XMLSchema" xmlns:p="http://schemas.microsoft.com/office/2006/metadata/properties" xmlns:ns3="2ae29d09-02ef-4de7-9241-e964091ea964" xmlns:ns4="46d760c3-33da-4a61-9518-5efe808fa2ea" targetNamespace="http://schemas.microsoft.com/office/2006/metadata/properties" ma:root="true" ma:fieldsID="2f662553763a2c5d6bd8ac2d10db17de" ns3:_="" ns4:_="">
    <xsd:import namespace="2ae29d09-02ef-4de7-9241-e964091ea964"/>
    <xsd:import namespace="46d760c3-33da-4a61-9518-5efe808fa2ea"/>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_activity" minOccurs="0"/>
                <xsd:element ref="ns3:MediaLengthInSeconds" minOccurs="0"/>
                <xsd:element ref="ns3:MediaServiceObjectDetectorVersions" minOccurs="0"/>
                <xsd:element ref="ns3:MediaServiceSearchPropertie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ae29d09-02ef-4de7-9241-e964091ea96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_activity" ma:index="20" nillable="true" ma:displayName="_activity" ma:hidden="true" ma:internalName="_activity">
      <xsd:simpleType>
        <xsd:restriction base="dms:Note"/>
      </xsd:simpleType>
    </xsd:element>
    <xsd:element name="MediaLengthInSeconds" ma:index="21" nillable="true" ma:displayName="MediaLengthInSeconds" ma:hidden="true" ma:internalName="MediaLengthInSeconds" ma:readOnly="true">
      <xsd:simpleType>
        <xsd:restriction base="dms:Unknown"/>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SystemTags" ma:index="24"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6d760c3-33da-4a61-9518-5efe808fa2ea"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SharingHintHash" ma:index="12"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4283E86-EFA6-42EE-A95D-774353C12A51}">
  <ds:schemaRefs>
    <ds:schemaRef ds:uri="http://www.w3.org/XML/1998/namespace"/>
    <ds:schemaRef ds:uri="http://schemas.openxmlformats.org/package/2006/metadata/core-properties"/>
    <ds:schemaRef ds:uri="http://purl.org/dc/elements/1.1/"/>
    <ds:schemaRef ds:uri="http://purl.org/dc/dcmitype/"/>
    <ds:schemaRef ds:uri="http://schemas.microsoft.com/office/infopath/2007/PartnerControls"/>
    <ds:schemaRef ds:uri="2ae29d09-02ef-4de7-9241-e964091ea964"/>
    <ds:schemaRef ds:uri="46d760c3-33da-4a61-9518-5efe808fa2ea"/>
    <ds:schemaRef ds:uri="http://purl.org/dc/terms/"/>
    <ds:schemaRef ds:uri="http://schemas.microsoft.com/office/2006/metadata/properties"/>
    <ds:schemaRef ds:uri="http://schemas.microsoft.com/office/2006/documentManagement/types"/>
  </ds:schemaRefs>
</ds:datastoreItem>
</file>

<file path=customXml/itemProps2.xml><?xml version="1.0" encoding="utf-8"?>
<ds:datastoreItem xmlns:ds="http://schemas.openxmlformats.org/officeDocument/2006/customXml" ds:itemID="{EBE15EA3-3CE8-4045-AF06-F53B4B532C9C}">
  <ds:schemaRefs>
    <ds:schemaRef ds:uri="http://schemas.microsoft.com/sharepoint/v3/contenttype/forms"/>
  </ds:schemaRefs>
</ds:datastoreItem>
</file>

<file path=customXml/itemProps3.xml><?xml version="1.0" encoding="utf-8"?>
<ds:datastoreItem xmlns:ds="http://schemas.openxmlformats.org/officeDocument/2006/customXml" ds:itemID="{EA851E11-6F8F-44A6-AB83-20FA88A9F79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ae29d09-02ef-4de7-9241-e964091ea964"/>
    <ds:schemaRef ds:uri="46d760c3-33da-4a61-9518-5efe808fa2e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717</TotalTime>
  <Words>929</Words>
  <Application>Microsoft Office PowerPoint</Application>
  <PresentationFormat>Widescreen</PresentationFormat>
  <Paragraphs>70</Paragraphs>
  <Slides>14</Slides>
  <Notes>8</Notes>
  <HiddenSlides>0</HiddenSlides>
  <MMClips>5</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Charlotte Lattanzio - Y12 STUDENT</dc:creator>
  <cp:lastModifiedBy>Natalia Pearce - Y13 STUDENT</cp:lastModifiedBy>
  <cp:revision>5</cp:revision>
  <dcterms:created xsi:type="dcterms:W3CDTF">2023-04-26T15:32:02Z</dcterms:created>
  <dcterms:modified xsi:type="dcterms:W3CDTF">2025-08-09T13:18:13Z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0x010100BA7E915B90DC2942A5D1FA0C91C94BB7</vt:lpwstr>
  </property>
</Properties>
</file>